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3.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4.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5.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6.xml" ContentType="application/vnd.openxmlformats-officedocument.theme+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7.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2" r:id="rId1"/>
    <p:sldMasterId id="2147483707" r:id="rId2"/>
    <p:sldMasterId id="2147483715" r:id="rId3"/>
    <p:sldMasterId id="2147483734" r:id="rId4"/>
    <p:sldMasterId id="2147483744" r:id="rId5"/>
    <p:sldMasterId id="2147483752" r:id="rId6"/>
    <p:sldMasterId id="2147483771" r:id="rId7"/>
    <p:sldMasterId id="2147483817" r:id="rId8"/>
  </p:sldMasterIdLst>
  <p:notesMasterIdLst>
    <p:notesMasterId r:id="rId73"/>
  </p:notesMasterIdLst>
  <p:sldIdLst>
    <p:sldId id="257" r:id="rId9"/>
    <p:sldId id="258" r:id="rId10"/>
    <p:sldId id="259" r:id="rId11"/>
    <p:sldId id="260"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300" r:id="rId29"/>
    <p:sldId id="301" r:id="rId30"/>
    <p:sldId id="302" r:id="rId31"/>
    <p:sldId id="299" r:id="rId32"/>
    <p:sldId id="278" r:id="rId33"/>
    <p:sldId id="279" r:id="rId34"/>
    <p:sldId id="280" r:id="rId35"/>
    <p:sldId id="281" r:id="rId36"/>
    <p:sldId id="283" r:id="rId37"/>
    <p:sldId id="284" r:id="rId38"/>
    <p:sldId id="285" r:id="rId39"/>
    <p:sldId id="286" r:id="rId40"/>
    <p:sldId id="287" r:id="rId41"/>
    <p:sldId id="288" r:id="rId42"/>
    <p:sldId id="305" r:id="rId43"/>
    <p:sldId id="289" r:id="rId44"/>
    <p:sldId id="290" r:id="rId45"/>
    <p:sldId id="291" r:id="rId46"/>
    <p:sldId id="292" r:id="rId47"/>
    <p:sldId id="293" r:id="rId48"/>
    <p:sldId id="294" r:id="rId49"/>
    <p:sldId id="306" r:id="rId50"/>
    <p:sldId id="295" r:id="rId51"/>
    <p:sldId id="296" r:id="rId52"/>
    <p:sldId id="297" r:id="rId53"/>
    <p:sldId id="298" r:id="rId54"/>
    <p:sldId id="303" r:id="rId55"/>
    <p:sldId id="304" r:id="rId56"/>
    <p:sldId id="307" r:id="rId57"/>
    <p:sldId id="308" r:id="rId58"/>
    <p:sldId id="309" r:id="rId59"/>
    <p:sldId id="310" r:id="rId60"/>
    <p:sldId id="311" r:id="rId61"/>
    <p:sldId id="312" r:id="rId62"/>
    <p:sldId id="313" r:id="rId63"/>
    <p:sldId id="314" r:id="rId64"/>
    <p:sldId id="315" r:id="rId65"/>
    <p:sldId id="316" r:id="rId66"/>
    <p:sldId id="317" r:id="rId67"/>
    <p:sldId id="319" r:id="rId68"/>
    <p:sldId id="320" r:id="rId69"/>
    <p:sldId id="321" r:id="rId70"/>
    <p:sldId id="322" r:id="rId71"/>
    <p:sldId id="323" r:id="rId72"/>
  </p:sldIdLst>
  <p:sldSz cx="12192000" cy="6858000"/>
  <p:notesSz cx="6858000" cy="9144000"/>
  <p:defaultTextStyle>
    <a:defPPr>
      <a:defRPr lang="en-US"/>
    </a:defPPr>
    <a:lvl1pPr marL="0" algn="l" defTabSz="914205" rtl="0" eaLnBrk="1" latinLnBrk="0" hangingPunct="1">
      <a:defRPr sz="1800" kern="1200">
        <a:solidFill>
          <a:schemeClr val="tx1"/>
        </a:solidFill>
        <a:latin typeface="+mn-lt"/>
        <a:ea typeface="+mn-ea"/>
        <a:cs typeface="+mn-cs"/>
      </a:defRPr>
    </a:lvl1pPr>
    <a:lvl2pPr marL="457102" algn="l" defTabSz="914205" rtl="0" eaLnBrk="1" latinLnBrk="0" hangingPunct="1">
      <a:defRPr sz="1800" kern="1200">
        <a:solidFill>
          <a:schemeClr val="tx1"/>
        </a:solidFill>
        <a:latin typeface="+mn-lt"/>
        <a:ea typeface="+mn-ea"/>
        <a:cs typeface="+mn-cs"/>
      </a:defRPr>
    </a:lvl2pPr>
    <a:lvl3pPr marL="914205" algn="l" defTabSz="914205" rtl="0" eaLnBrk="1" latinLnBrk="0" hangingPunct="1">
      <a:defRPr sz="1800" kern="1200">
        <a:solidFill>
          <a:schemeClr val="tx1"/>
        </a:solidFill>
        <a:latin typeface="+mn-lt"/>
        <a:ea typeface="+mn-ea"/>
        <a:cs typeface="+mn-cs"/>
      </a:defRPr>
    </a:lvl3pPr>
    <a:lvl4pPr marL="1371308" algn="l" defTabSz="914205" rtl="0" eaLnBrk="1" latinLnBrk="0" hangingPunct="1">
      <a:defRPr sz="1800" kern="1200">
        <a:solidFill>
          <a:schemeClr val="tx1"/>
        </a:solidFill>
        <a:latin typeface="+mn-lt"/>
        <a:ea typeface="+mn-ea"/>
        <a:cs typeface="+mn-cs"/>
      </a:defRPr>
    </a:lvl4pPr>
    <a:lvl5pPr marL="1828410" algn="l" defTabSz="914205" rtl="0" eaLnBrk="1" latinLnBrk="0" hangingPunct="1">
      <a:defRPr sz="1800" kern="1200">
        <a:solidFill>
          <a:schemeClr val="tx1"/>
        </a:solidFill>
        <a:latin typeface="+mn-lt"/>
        <a:ea typeface="+mn-ea"/>
        <a:cs typeface="+mn-cs"/>
      </a:defRPr>
    </a:lvl5pPr>
    <a:lvl6pPr marL="2285511" algn="l" defTabSz="914205" rtl="0" eaLnBrk="1" latinLnBrk="0" hangingPunct="1">
      <a:defRPr sz="1800" kern="1200">
        <a:solidFill>
          <a:schemeClr val="tx1"/>
        </a:solidFill>
        <a:latin typeface="+mn-lt"/>
        <a:ea typeface="+mn-ea"/>
        <a:cs typeface="+mn-cs"/>
      </a:defRPr>
    </a:lvl6pPr>
    <a:lvl7pPr marL="2742614" algn="l" defTabSz="914205" rtl="0" eaLnBrk="1" latinLnBrk="0" hangingPunct="1">
      <a:defRPr sz="1800" kern="1200">
        <a:solidFill>
          <a:schemeClr val="tx1"/>
        </a:solidFill>
        <a:latin typeface="+mn-lt"/>
        <a:ea typeface="+mn-ea"/>
        <a:cs typeface="+mn-cs"/>
      </a:defRPr>
    </a:lvl7pPr>
    <a:lvl8pPr marL="3199716" algn="l" defTabSz="914205" rtl="0" eaLnBrk="1" latinLnBrk="0" hangingPunct="1">
      <a:defRPr sz="1800" kern="1200">
        <a:solidFill>
          <a:schemeClr val="tx1"/>
        </a:solidFill>
        <a:latin typeface="+mn-lt"/>
        <a:ea typeface="+mn-ea"/>
        <a:cs typeface="+mn-cs"/>
      </a:defRPr>
    </a:lvl8pPr>
    <a:lvl9pPr marL="3656819" algn="l" defTabSz="914205"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16" autoAdjust="0"/>
    <p:restoredTop sz="94660"/>
  </p:normalViewPr>
  <p:slideViewPr>
    <p:cSldViewPr snapToGrid="0">
      <p:cViewPr varScale="1">
        <p:scale>
          <a:sx n="121" d="100"/>
          <a:sy n="121" d="100"/>
        </p:scale>
        <p:origin x="45" y="189"/>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slide" Target="slides/slide31.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slide" Target="slides/slide34.xml"/><Relationship Id="rId47" Type="http://schemas.openxmlformats.org/officeDocument/2006/relationships/slide" Target="slides/slide39.xml"/><Relationship Id="rId50" Type="http://schemas.openxmlformats.org/officeDocument/2006/relationships/slide" Target="slides/slide42.xml"/><Relationship Id="rId55" Type="http://schemas.openxmlformats.org/officeDocument/2006/relationships/slide" Target="slides/slide47.xml"/><Relationship Id="rId63" Type="http://schemas.openxmlformats.org/officeDocument/2006/relationships/slide" Target="slides/slide55.xml"/><Relationship Id="rId68" Type="http://schemas.openxmlformats.org/officeDocument/2006/relationships/slide" Target="slides/slide60.xml"/><Relationship Id="rId76" Type="http://schemas.openxmlformats.org/officeDocument/2006/relationships/theme" Target="theme/theme1.xml"/><Relationship Id="rId7" Type="http://schemas.openxmlformats.org/officeDocument/2006/relationships/slideMaster" Target="slideMasters/slideMaster7.xml"/><Relationship Id="rId71" Type="http://schemas.openxmlformats.org/officeDocument/2006/relationships/slide" Target="slides/slide63.xml"/><Relationship Id="rId2" Type="http://schemas.openxmlformats.org/officeDocument/2006/relationships/slideMaster" Target="slideMasters/slideMaster2.xml"/><Relationship Id="rId16" Type="http://schemas.openxmlformats.org/officeDocument/2006/relationships/slide" Target="slides/slide8.xml"/><Relationship Id="rId29" Type="http://schemas.openxmlformats.org/officeDocument/2006/relationships/slide" Target="slides/slide21.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slide" Target="slides/slide37.xml"/><Relationship Id="rId53" Type="http://schemas.openxmlformats.org/officeDocument/2006/relationships/slide" Target="slides/slide45.xml"/><Relationship Id="rId58" Type="http://schemas.openxmlformats.org/officeDocument/2006/relationships/slide" Target="slides/slide50.xml"/><Relationship Id="rId66" Type="http://schemas.openxmlformats.org/officeDocument/2006/relationships/slide" Target="slides/slide58.xml"/><Relationship Id="rId74" Type="http://schemas.openxmlformats.org/officeDocument/2006/relationships/presProps" Target="presProps.xml"/><Relationship Id="rId5" Type="http://schemas.openxmlformats.org/officeDocument/2006/relationships/slideMaster" Target="slideMasters/slideMaster5.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openxmlformats.org/officeDocument/2006/relationships/slide" Target="slides/slide49.xml"/><Relationship Id="rId61" Type="http://schemas.openxmlformats.org/officeDocument/2006/relationships/slide" Target="slides/slide53.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slide" Target="slides/slide44.xml"/><Relationship Id="rId60" Type="http://schemas.openxmlformats.org/officeDocument/2006/relationships/slide" Target="slides/slide52.xml"/><Relationship Id="rId65" Type="http://schemas.openxmlformats.org/officeDocument/2006/relationships/slide" Target="slides/slide57.xml"/><Relationship Id="rId73"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slide" Target="slides/slide40.xml"/><Relationship Id="rId56" Type="http://schemas.openxmlformats.org/officeDocument/2006/relationships/slide" Target="slides/slide48.xml"/><Relationship Id="rId64" Type="http://schemas.openxmlformats.org/officeDocument/2006/relationships/slide" Target="slides/slide56.xml"/><Relationship Id="rId69" Type="http://schemas.openxmlformats.org/officeDocument/2006/relationships/slide" Target="slides/slide61.xml"/><Relationship Id="rId77" Type="http://schemas.openxmlformats.org/officeDocument/2006/relationships/tableStyles" Target="tableStyles.xml"/><Relationship Id="rId8" Type="http://schemas.openxmlformats.org/officeDocument/2006/relationships/slideMaster" Target="slideMasters/slideMaster8.xml"/><Relationship Id="rId51" Type="http://schemas.openxmlformats.org/officeDocument/2006/relationships/slide" Target="slides/slide43.xml"/><Relationship Id="rId72" Type="http://schemas.openxmlformats.org/officeDocument/2006/relationships/slide" Target="slides/slide64.xml"/><Relationship Id="rId3" Type="http://schemas.openxmlformats.org/officeDocument/2006/relationships/slideMaster" Target="slideMasters/slideMaster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59" Type="http://schemas.openxmlformats.org/officeDocument/2006/relationships/slide" Target="slides/slide51.xml"/><Relationship Id="rId67" Type="http://schemas.openxmlformats.org/officeDocument/2006/relationships/slide" Target="slides/slide59.xml"/><Relationship Id="rId20" Type="http://schemas.openxmlformats.org/officeDocument/2006/relationships/slide" Target="slides/slide12.xml"/><Relationship Id="rId41" Type="http://schemas.openxmlformats.org/officeDocument/2006/relationships/slide" Target="slides/slide33.xml"/><Relationship Id="rId54" Type="http://schemas.openxmlformats.org/officeDocument/2006/relationships/slide" Target="slides/slide46.xml"/><Relationship Id="rId62" Type="http://schemas.openxmlformats.org/officeDocument/2006/relationships/slide" Target="slides/slide54.xml"/><Relationship Id="rId70" Type="http://schemas.openxmlformats.org/officeDocument/2006/relationships/slide" Target="slides/slide62.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Master" Target="slideMasters/slideMaster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A7E703E-529B-434C-A06A-B891502DCC43}" type="datetimeFigureOut">
              <a:rPr lang="en-US" smtClean="0"/>
              <a:t>10/16/2024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439752-050C-4302-9331-0AD79C7D995D}" type="slidenum">
              <a:rPr lang="en-US" smtClean="0"/>
              <a:t>‹#›</a:t>
            </a:fld>
            <a:endParaRPr lang="en-US"/>
          </a:p>
        </p:txBody>
      </p:sp>
    </p:spTree>
    <p:extLst>
      <p:ext uri="{BB962C8B-B14F-4D97-AF65-F5344CB8AC3E}">
        <p14:creationId xmlns:p14="http://schemas.microsoft.com/office/powerpoint/2010/main" val="25489945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2.wmf"/><Relationship Id="rId2" Type="http://schemas.openxmlformats.org/officeDocument/2006/relationships/image" Target="../media/image11.wmf"/><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2.wmf"/><Relationship Id="rId2" Type="http://schemas.openxmlformats.org/officeDocument/2006/relationships/image" Target="../media/image11.wmf"/><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blue">
    <p:bg>
      <p:bgPr>
        <a:solidFill>
          <a:srgbClr val="122B54"/>
        </a:solidFill>
        <a:effectLst/>
      </p:bgPr>
    </p:bg>
    <p:spTree>
      <p:nvGrpSpPr>
        <p:cNvPr id="1" name=""/>
        <p:cNvGrpSpPr/>
        <p:nvPr/>
      </p:nvGrpSpPr>
      <p:grpSpPr>
        <a:xfrm>
          <a:off x="0" y="0"/>
          <a:ext cx="0" cy="0"/>
          <a:chOff x="0" y="0"/>
          <a:chExt cx="0" cy="0"/>
        </a:xfrm>
      </p:grpSpPr>
      <p:pic>
        <p:nvPicPr>
          <p:cNvPr id="6" name="Grafik 5">
            <a:extLst>
              <a:ext uri="{FF2B5EF4-FFF2-40B4-BE49-F238E27FC236}">
                <a16:creationId xmlns:a16="http://schemas.microsoft.com/office/drawing/2014/main" id="{3FA13754-0890-465C-BA8A-E18B554E317E}"/>
              </a:ext>
              <a:ext uri="{C183D7F6-B498-43B3-948B-1728B52AA6E4}">
                <adec:decorative xmlns:adec="http://schemas.microsoft.com/office/drawing/2017/decorative" val="1"/>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79425" y="476250"/>
            <a:ext cx="2057313" cy="509277"/>
          </a:xfrm>
          <a:prstGeom prst="rect">
            <a:avLst/>
          </a:prstGeom>
        </p:spPr>
      </p:pic>
      <p:sp>
        <p:nvSpPr>
          <p:cNvPr id="7" name="Titel 1">
            <a:extLst>
              <a:ext uri="{FF2B5EF4-FFF2-40B4-BE49-F238E27FC236}">
                <a16:creationId xmlns:a16="http://schemas.microsoft.com/office/drawing/2014/main" id="{855A5846-4501-444B-8F41-805425817451}"/>
              </a:ext>
            </a:extLst>
          </p:cNvPr>
          <p:cNvSpPr>
            <a:spLocks noGrp="1"/>
          </p:cNvSpPr>
          <p:nvPr>
            <p:ph type="ctrTitle" hasCustomPrompt="1"/>
          </p:nvPr>
        </p:nvSpPr>
        <p:spPr>
          <a:xfrm>
            <a:off x="479424" y="1773239"/>
            <a:ext cx="11233151" cy="1620000"/>
          </a:xfrm>
        </p:spPr>
        <p:txBody>
          <a:bodyPr rIns="216000" anchor="b" anchorCtr="0"/>
          <a:lstStyle>
            <a:lvl1pPr algn="l">
              <a:lnSpc>
                <a:spcPts val="8500"/>
              </a:lnSpc>
              <a:defRPr sz="8500">
                <a:solidFill>
                  <a:schemeClr val="tx1"/>
                </a:solidFill>
              </a:defRPr>
            </a:lvl1pPr>
          </a:lstStyle>
          <a:p>
            <a:r>
              <a:rPr lang="en-US" dirty="0"/>
              <a:t>Master title</a:t>
            </a:r>
          </a:p>
        </p:txBody>
      </p:sp>
      <p:sp>
        <p:nvSpPr>
          <p:cNvPr id="8" name="Untertitel 2">
            <a:extLst>
              <a:ext uri="{FF2B5EF4-FFF2-40B4-BE49-F238E27FC236}">
                <a16:creationId xmlns:a16="http://schemas.microsoft.com/office/drawing/2014/main" id="{7909B2E5-8CFF-4102-B771-B048BAA6DB84}"/>
              </a:ext>
            </a:extLst>
          </p:cNvPr>
          <p:cNvSpPr>
            <a:spLocks noGrp="1"/>
          </p:cNvSpPr>
          <p:nvPr>
            <p:ph type="subTitle" idx="1" hasCustomPrompt="1"/>
          </p:nvPr>
        </p:nvSpPr>
        <p:spPr>
          <a:xfrm>
            <a:off x="4295776" y="3384000"/>
            <a:ext cx="7416800" cy="1656000"/>
          </a:xfrm>
        </p:spPr>
        <p:txBody>
          <a:bodyPr rIns="216000"/>
          <a:lstStyle>
            <a:lvl1pPr marL="0" indent="0" algn="l">
              <a:lnSpc>
                <a:spcPts val="8500"/>
              </a:lnSpc>
              <a:buNone/>
              <a:defRPr sz="8500">
                <a:solidFill>
                  <a:srgbClr val="13A0D3"/>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 style</a:t>
            </a:r>
          </a:p>
        </p:txBody>
      </p:sp>
      <p:sp>
        <p:nvSpPr>
          <p:cNvPr id="9" name="Textplatzhalter 14">
            <a:extLst>
              <a:ext uri="{FF2B5EF4-FFF2-40B4-BE49-F238E27FC236}">
                <a16:creationId xmlns:a16="http://schemas.microsoft.com/office/drawing/2014/main" id="{A89B177C-F8F6-4738-B4AF-9E4A8243858F}"/>
              </a:ext>
            </a:extLst>
          </p:cNvPr>
          <p:cNvSpPr>
            <a:spLocks noGrp="1"/>
          </p:cNvSpPr>
          <p:nvPr>
            <p:ph type="body" sz="quarter" idx="11" hasCustomPrompt="1"/>
          </p:nvPr>
        </p:nvSpPr>
        <p:spPr>
          <a:xfrm>
            <a:off x="478800" y="5968800"/>
            <a:ext cx="1692900" cy="546124"/>
          </a:xfrm>
        </p:spPr>
        <p:txBody>
          <a:bodyPr anchor="b" anchorCtr="0"/>
          <a:lstStyle>
            <a:lvl1pPr>
              <a:lnSpc>
                <a:spcPct val="100000"/>
              </a:lnSpc>
              <a:defRPr sz="1100">
                <a:solidFill>
                  <a:schemeClr val="tx1"/>
                </a:solidFill>
              </a:defRPr>
            </a:lvl1pPr>
          </a:lstStyle>
          <a:p>
            <a:pPr lvl="0"/>
            <a:r>
              <a:rPr lang="en-US" dirty="0"/>
              <a:t>First level</a:t>
            </a:r>
          </a:p>
        </p:txBody>
      </p:sp>
      <p:sp>
        <p:nvSpPr>
          <p:cNvPr id="10" name="Textplatzhalter 14">
            <a:extLst>
              <a:ext uri="{FF2B5EF4-FFF2-40B4-BE49-F238E27FC236}">
                <a16:creationId xmlns:a16="http://schemas.microsoft.com/office/drawing/2014/main" id="{D04322D5-0CE0-4328-BE55-EFF287C34B08}"/>
              </a:ext>
            </a:extLst>
          </p:cNvPr>
          <p:cNvSpPr>
            <a:spLocks noGrp="1"/>
          </p:cNvSpPr>
          <p:nvPr>
            <p:ph type="body" sz="quarter" idx="14" hasCustomPrompt="1"/>
          </p:nvPr>
        </p:nvSpPr>
        <p:spPr>
          <a:xfrm>
            <a:off x="2387600" y="5968800"/>
            <a:ext cx="1692900" cy="546124"/>
          </a:xfrm>
        </p:spPr>
        <p:txBody>
          <a:bodyPr anchor="b" anchorCtr="0"/>
          <a:lstStyle>
            <a:lvl1pPr>
              <a:lnSpc>
                <a:spcPct val="100000"/>
              </a:lnSpc>
              <a:defRPr sz="1100">
                <a:solidFill>
                  <a:schemeClr val="tx1"/>
                </a:solidFill>
              </a:defRPr>
            </a:lvl1pPr>
          </a:lstStyle>
          <a:p>
            <a:pPr lvl="0"/>
            <a:r>
              <a:rPr lang="en-US" dirty="0"/>
              <a:t>First level</a:t>
            </a:r>
          </a:p>
          <a:p>
            <a:pPr lvl="0"/>
            <a:r>
              <a:rPr lang="en-US" dirty="0"/>
              <a:t>Second row</a:t>
            </a:r>
          </a:p>
        </p:txBody>
      </p:sp>
      <p:sp>
        <p:nvSpPr>
          <p:cNvPr id="12" name="Textplatzhalter 4">
            <a:extLst>
              <a:ext uri="{FF2B5EF4-FFF2-40B4-BE49-F238E27FC236}">
                <a16:creationId xmlns:a16="http://schemas.microsoft.com/office/drawing/2014/main" id="{915B85D1-F199-4887-990C-E3BAA240783E}"/>
              </a:ext>
            </a:extLst>
          </p:cNvPr>
          <p:cNvSpPr>
            <a:spLocks noGrp="1"/>
          </p:cNvSpPr>
          <p:nvPr>
            <p:ph type="body" sz="quarter" idx="15"/>
          </p:nvPr>
        </p:nvSpPr>
        <p:spPr>
          <a:xfrm rot="16200000">
            <a:off x="11016000" y="5772158"/>
            <a:ext cx="1281600" cy="144000"/>
          </a:xfrm>
        </p:spPr>
        <p:txBody>
          <a:bodyPr anchor="b" anchorCtr="0"/>
          <a:lstStyle>
            <a:lvl1pPr>
              <a:defRPr sz="800">
                <a:solidFill>
                  <a:schemeClr val="tx1"/>
                </a:solidFill>
              </a:defRPr>
            </a:lvl1pPr>
            <a:lvl5pPr marL="288000" indent="0">
              <a:buNone/>
              <a:defRPr/>
            </a:lvl5pPr>
          </a:lstStyle>
          <a:p>
            <a:pPr lvl="0"/>
            <a:r>
              <a:rPr lang="en-US"/>
              <a:t>Click to edit Master text styles</a:t>
            </a:r>
          </a:p>
        </p:txBody>
      </p:sp>
    </p:spTree>
    <p:extLst>
      <p:ext uri="{BB962C8B-B14F-4D97-AF65-F5344CB8AC3E}">
        <p14:creationId xmlns:p14="http://schemas.microsoft.com/office/powerpoint/2010/main" val="33241853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Divider white + image">
    <p:spTree>
      <p:nvGrpSpPr>
        <p:cNvPr id="1" name=""/>
        <p:cNvGrpSpPr/>
        <p:nvPr/>
      </p:nvGrpSpPr>
      <p:grpSpPr>
        <a:xfrm>
          <a:off x="0" y="0"/>
          <a:ext cx="0" cy="0"/>
          <a:chOff x="0" y="0"/>
          <a:chExt cx="0" cy="0"/>
        </a:xfrm>
      </p:grpSpPr>
      <p:sp>
        <p:nvSpPr>
          <p:cNvPr id="4" name="Foliennummernplatzhalter 3">
            <a:extLst>
              <a:ext uri="{FF2B5EF4-FFF2-40B4-BE49-F238E27FC236}">
                <a16:creationId xmlns:a16="http://schemas.microsoft.com/office/drawing/2014/main" id="{2BDBAB04-1D2E-4D8E-B3D2-20C3A531B512}"/>
              </a:ext>
            </a:extLst>
          </p:cNvPr>
          <p:cNvSpPr>
            <a:spLocks noGrp="1"/>
          </p:cNvSpPr>
          <p:nvPr>
            <p:ph type="sldNum" sz="quarter" idx="11"/>
          </p:nvPr>
        </p:nvSpPr>
        <p:spPr/>
        <p:txBody>
          <a:bodyPr/>
          <a:lstStyle/>
          <a:p>
            <a:fld id="{56C449F3-BD9D-48DC-BFF1-0F66671DA7C6}" type="slidenum">
              <a:rPr lang="en-US" smtClean="0"/>
              <a:pPr/>
              <a:t>‹#›</a:t>
            </a:fld>
            <a:endParaRPr lang="en-US" dirty="0"/>
          </a:p>
        </p:txBody>
      </p:sp>
      <p:sp>
        <p:nvSpPr>
          <p:cNvPr id="2" name="Titel 1">
            <a:extLst>
              <a:ext uri="{FF2B5EF4-FFF2-40B4-BE49-F238E27FC236}">
                <a16:creationId xmlns:a16="http://schemas.microsoft.com/office/drawing/2014/main" id="{B2219988-30BF-4574-85B3-793CCEE20F44}"/>
              </a:ext>
            </a:extLst>
          </p:cNvPr>
          <p:cNvSpPr>
            <a:spLocks noGrp="1"/>
          </p:cNvSpPr>
          <p:nvPr>
            <p:ph type="title"/>
          </p:nvPr>
        </p:nvSpPr>
        <p:spPr>
          <a:xfrm>
            <a:off x="479427" y="476250"/>
            <a:ext cx="3600448" cy="1080000"/>
          </a:xfrm>
        </p:spPr>
        <p:txBody>
          <a:bodyPr/>
          <a:lstStyle/>
          <a:p>
            <a:r>
              <a:rPr lang="en-US"/>
              <a:t>Click to edit Master title style</a:t>
            </a:r>
            <a:endParaRPr lang="en-US" dirty="0"/>
          </a:p>
        </p:txBody>
      </p:sp>
      <p:sp>
        <p:nvSpPr>
          <p:cNvPr id="8" name="Textplatzhalter 7">
            <a:extLst>
              <a:ext uri="{FF2B5EF4-FFF2-40B4-BE49-F238E27FC236}">
                <a16:creationId xmlns:a16="http://schemas.microsoft.com/office/drawing/2014/main" id="{469759C4-BC62-4FF7-9444-30229490F126}"/>
              </a:ext>
            </a:extLst>
          </p:cNvPr>
          <p:cNvSpPr>
            <a:spLocks noGrp="1"/>
          </p:cNvSpPr>
          <p:nvPr>
            <p:ph type="body" sz="quarter" idx="18"/>
          </p:nvPr>
        </p:nvSpPr>
        <p:spPr>
          <a:xfrm>
            <a:off x="479425" y="3600000"/>
            <a:ext cx="3816350" cy="1947863"/>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Bildplatzhalter 6">
            <a:extLst>
              <a:ext uri="{FF2B5EF4-FFF2-40B4-BE49-F238E27FC236}">
                <a16:creationId xmlns:a16="http://schemas.microsoft.com/office/drawing/2014/main" id="{CE71AF72-2FFB-40A2-ADC6-9889A3507C4C}"/>
              </a:ext>
              <a:ext uri="{C183D7F6-B498-43B3-948B-1728B52AA6E4}">
                <adec:decorative xmlns:adec="http://schemas.microsoft.com/office/drawing/2017/decorative" val="1"/>
              </a:ext>
            </a:extLst>
          </p:cNvPr>
          <p:cNvSpPr>
            <a:spLocks noGrp="1"/>
          </p:cNvSpPr>
          <p:nvPr>
            <p:ph type="pic" sz="quarter" idx="13"/>
          </p:nvPr>
        </p:nvSpPr>
        <p:spPr>
          <a:xfrm>
            <a:off x="5148001" y="0"/>
            <a:ext cx="7044000" cy="4968000"/>
          </a:xfrm>
          <a:solidFill>
            <a:schemeClr val="tx2"/>
          </a:solidFill>
        </p:spPr>
        <p:txBody>
          <a:bodyPr/>
          <a:lstStyle/>
          <a:p>
            <a:r>
              <a:rPr lang="en-US"/>
              <a:t>Click icon to add picture</a:t>
            </a:r>
            <a:endParaRPr lang="en-US" dirty="0"/>
          </a:p>
        </p:txBody>
      </p:sp>
      <p:sp>
        <p:nvSpPr>
          <p:cNvPr id="6" name="Bildplatzhalter 9">
            <a:extLst>
              <a:ext uri="{FF2B5EF4-FFF2-40B4-BE49-F238E27FC236}">
                <a16:creationId xmlns:a16="http://schemas.microsoft.com/office/drawing/2014/main" id="{783CECED-A8D5-4BD6-A656-0D10C41795B8}"/>
              </a:ext>
              <a:ext uri="{C183D7F6-B498-43B3-948B-1728B52AA6E4}">
                <adec:decorative xmlns:adec="http://schemas.microsoft.com/office/drawing/2017/decorative" val="1"/>
              </a:ext>
            </a:extLst>
          </p:cNvPr>
          <p:cNvSpPr>
            <a:spLocks noGrp="1"/>
          </p:cNvSpPr>
          <p:nvPr>
            <p:ph type="pic" sz="quarter" idx="17"/>
          </p:nvPr>
        </p:nvSpPr>
        <p:spPr>
          <a:xfrm>
            <a:off x="10692000" y="504000"/>
            <a:ext cx="1018800" cy="252000"/>
          </a:xfrm>
          <a:blipFill>
            <a:blip r:embed="rId2">
              <a:extLst>
                <a:ext uri="{96DAC541-7B7A-43D3-8B79-37D633B846F1}">
                  <asvg:svgBlip xmlns:asvg="http://schemas.microsoft.com/office/drawing/2016/SVG/main" r:embed="rId3"/>
                </a:ext>
              </a:extLst>
            </a:blip>
            <a:stretch>
              <a:fillRect/>
            </a:stretch>
          </a:blipFill>
        </p:spPr>
        <p:txBody>
          <a:bodyPr/>
          <a:lstStyle>
            <a:lvl1pPr>
              <a:defRPr sz="800">
                <a:solidFill>
                  <a:schemeClr val="tx1">
                    <a:alpha val="0"/>
                  </a:schemeClr>
                </a:solidFill>
              </a:defRPr>
            </a:lvl1pPr>
          </a:lstStyle>
          <a:p>
            <a:r>
              <a:rPr lang="en-US"/>
              <a:t>Click icon to add picture</a:t>
            </a:r>
            <a:endParaRPr lang="en-US" dirty="0"/>
          </a:p>
        </p:txBody>
      </p:sp>
    </p:spTree>
    <p:extLst>
      <p:ext uri="{BB962C8B-B14F-4D97-AF65-F5344CB8AC3E}">
        <p14:creationId xmlns:p14="http://schemas.microsoft.com/office/powerpoint/2010/main" val="26629093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End chart">
    <p:spTree>
      <p:nvGrpSpPr>
        <p:cNvPr id="1" name=""/>
        <p:cNvGrpSpPr/>
        <p:nvPr/>
      </p:nvGrpSpPr>
      <p:grpSpPr>
        <a:xfrm>
          <a:off x="0" y="0"/>
          <a:ext cx="0" cy="0"/>
          <a:chOff x="0" y="0"/>
          <a:chExt cx="0" cy="0"/>
        </a:xfrm>
      </p:grpSpPr>
      <p:sp>
        <p:nvSpPr>
          <p:cNvPr id="4" name="Foliennummernplatzhalter 3">
            <a:extLst>
              <a:ext uri="{FF2B5EF4-FFF2-40B4-BE49-F238E27FC236}">
                <a16:creationId xmlns:a16="http://schemas.microsoft.com/office/drawing/2014/main" id="{1E761017-7A9E-407D-8DCD-CEDEF7758D25}"/>
              </a:ext>
            </a:extLst>
          </p:cNvPr>
          <p:cNvSpPr>
            <a:spLocks noGrp="1"/>
          </p:cNvSpPr>
          <p:nvPr>
            <p:ph type="sldNum" sz="quarter" idx="11"/>
          </p:nvPr>
        </p:nvSpPr>
        <p:spPr/>
        <p:txBody>
          <a:bodyPr/>
          <a:lstStyle/>
          <a:p>
            <a:fld id="{56C449F3-BD9D-48DC-BFF1-0F66671DA7C6}" type="slidenum">
              <a:rPr lang="en-US" smtClean="0"/>
              <a:pPr/>
              <a:t>‹#›</a:t>
            </a:fld>
            <a:endParaRPr lang="en-US" dirty="0"/>
          </a:p>
        </p:txBody>
      </p:sp>
      <p:pic>
        <p:nvPicPr>
          <p:cNvPr id="5" name="Bildplatzhalter 11">
            <a:extLst>
              <a:ext uri="{FF2B5EF4-FFF2-40B4-BE49-F238E27FC236}">
                <a16:creationId xmlns:a16="http://schemas.microsoft.com/office/drawing/2014/main" id="{727A807A-44F9-421E-99A3-97AA64680286}"/>
              </a:ext>
              <a:ext uri="{C183D7F6-B498-43B3-948B-1728B52AA6E4}">
                <adec:decorative xmlns:adec="http://schemas.microsoft.com/office/drawing/2017/decorative" val="1"/>
              </a:ext>
            </a:extLst>
          </p:cNvPr>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a:xfrm>
            <a:off x="0" y="0"/>
            <a:ext cx="12192000" cy="6858000"/>
          </a:xfrm>
          <a:prstGeom prst="rect">
            <a:avLst/>
          </a:prstGeom>
        </p:spPr>
      </p:pic>
      <p:sp>
        <p:nvSpPr>
          <p:cNvPr id="6" name="Grafik 13">
            <a:extLst>
              <a:ext uri="{FF2B5EF4-FFF2-40B4-BE49-F238E27FC236}">
                <a16:creationId xmlns:a16="http://schemas.microsoft.com/office/drawing/2014/main" id="{CE079E16-C310-4874-A85B-DA706D4C21CA}"/>
              </a:ext>
            </a:extLst>
          </p:cNvPr>
          <p:cNvSpPr>
            <a:spLocks noChangeAspect="1"/>
          </p:cNvSpPr>
          <p:nvPr/>
        </p:nvSpPr>
        <p:spPr>
          <a:xfrm>
            <a:off x="3810098" y="1143097"/>
            <a:ext cx="4571808" cy="4571807"/>
          </a:xfrm>
          <a:custGeom>
            <a:avLst/>
            <a:gdLst>
              <a:gd name="connsiteX0" fmla="*/ 3048606 w 5327650"/>
              <a:gd name="connsiteY0" fmla="*/ 4158431 h 5327649"/>
              <a:gd name="connsiteX1" fmla="*/ 3048606 w 5327650"/>
              <a:gd name="connsiteY1" fmla="*/ 1218444 h 5327649"/>
              <a:gd name="connsiteX2" fmla="*/ 2737659 w 5327650"/>
              <a:gd name="connsiteY2" fmla="*/ 905364 h 5327649"/>
              <a:gd name="connsiteX3" fmla="*/ 2049870 w 5327650"/>
              <a:gd name="connsiteY3" fmla="*/ 905364 h 5327649"/>
              <a:gd name="connsiteX4" fmla="*/ 2049870 w 5327650"/>
              <a:gd name="connsiteY4" fmla="*/ 1233529 h 5327649"/>
              <a:gd name="connsiteX5" fmla="*/ 2090888 w 5327650"/>
              <a:gd name="connsiteY5" fmla="*/ 1233529 h 5327649"/>
              <a:gd name="connsiteX6" fmla="*/ 2278251 w 5327650"/>
              <a:gd name="connsiteY6" fmla="*/ 1458216 h 5327649"/>
              <a:gd name="connsiteX7" fmla="*/ 2278251 w 5327650"/>
              <a:gd name="connsiteY7" fmla="*/ 4158431 h 5327649"/>
              <a:gd name="connsiteX8" fmla="*/ 3048606 w 5327650"/>
              <a:gd name="connsiteY8" fmla="*/ 4158431 h 5327649"/>
              <a:gd name="connsiteX9" fmla="*/ 3387869 w 5327650"/>
              <a:gd name="connsiteY9" fmla="*/ 4158431 h 5327649"/>
              <a:gd name="connsiteX10" fmla="*/ 4152137 w 5327650"/>
              <a:gd name="connsiteY10" fmla="*/ 4158431 h 5327649"/>
              <a:gd name="connsiteX11" fmla="*/ 4152137 w 5327650"/>
              <a:gd name="connsiteY11" fmla="*/ 1868687 h 5327649"/>
              <a:gd name="connsiteX12" fmla="*/ 3839602 w 5327650"/>
              <a:gd name="connsiteY12" fmla="*/ 1556136 h 5327649"/>
              <a:gd name="connsiteX13" fmla="*/ 3387869 w 5327650"/>
              <a:gd name="connsiteY13" fmla="*/ 1556136 h 5327649"/>
              <a:gd name="connsiteX14" fmla="*/ 3387869 w 5327650"/>
              <a:gd name="connsiteY14" fmla="*/ 4158431 h 5327649"/>
              <a:gd name="connsiteX15" fmla="*/ 1940840 w 5327650"/>
              <a:gd name="connsiteY15" fmla="*/ 4158431 h 5327649"/>
              <a:gd name="connsiteX16" fmla="*/ 1940840 w 5327650"/>
              <a:gd name="connsiteY16" fmla="*/ 1556136 h 5327649"/>
              <a:gd name="connsiteX17" fmla="*/ 1488048 w 5327650"/>
              <a:gd name="connsiteY17" fmla="*/ 1556136 h 5327649"/>
              <a:gd name="connsiteX18" fmla="*/ 1176307 w 5327650"/>
              <a:gd name="connsiteY18" fmla="*/ 1868687 h 5327649"/>
              <a:gd name="connsiteX19" fmla="*/ 1176307 w 5327650"/>
              <a:gd name="connsiteY19" fmla="*/ 4158431 h 5327649"/>
              <a:gd name="connsiteX20" fmla="*/ 1940840 w 5327650"/>
              <a:gd name="connsiteY20" fmla="*/ 4158431 h 5327649"/>
              <a:gd name="connsiteX21" fmla="*/ 4875123 w 5327650"/>
              <a:gd name="connsiteY21" fmla="*/ 2664222 h 5327649"/>
              <a:gd name="connsiteX22" fmla="*/ 2664090 w 5327650"/>
              <a:gd name="connsiteY22" fmla="*/ 4901565 h 5327649"/>
              <a:gd name="connsiteX23" fmla="*/ 452792 w 5327650"/>
              <a:gd name="connsiteY23" fmla="*/ 2664222 h 5327649"/>
              <a:gd name="connsiteX24" fmla="*/ 2664090 w 5327650"/>
              <a:gd name="connsiteY24" fmla="*/ 426350 h 5327649"/>
              <a:gd name="connsiteX25" fmla="*/ 4875123 w 5327650"/>
              <a:gd name="connsiteY25" fmla="*/ 2664222 h 5327649"/>
              <a:gd name="connsiteX26" fmla="*/ 5327650 w 5327650"/>
              <a:gd name="connsiteY26" fmla="*/ 2657341 h 5327649"/>
              <a:gd name="connsiteX27" fmla="*/ 2667530 w 5327650"/>
              <a:gd name="connsiteY27" fmla="*/ 0 h 5327649"/>
              <a:gd name="connsiteX28" fmla="*/ 2660649 w 5327650"/>
              <a:gd name="connsiteY28" fmla="*/ 0 h 5327649"/>
              <a:gd name="connsiteX29" fmla="*/ 0 w 5327650"/>
              <a:gd name="connsiteY29" fmla="*/ 2664222 h 5327649"/>
              <a:gd name="connsiteX30" fmla="*/ 2664090 w 5327650"/>
              <a:gd name="connsiteY30" fmla="*/ 5327650 h 5327649"/>
              <a:gd name="connsiteX31" fmla="*/ 5327650 w 5327650"/>
              <a:gd name="connsiteY31" fmla="*/ 2670838 h 5327649"/>
              <a:gd name="connsiteX32" fmla="*/ 5327650 w 5327650"/>
              <a:gd name="connsiteY32" fmla="*/ 2657341 h 5327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5327650" h="5327649">
                <a:moveTo>
                  <a:pt x="3048606" y="4158431"/>
                </a:moveTo>
                <a:lnTo>
                  <a:pt x="3048606" y="1218444"/>
                </a:lnTo>
                <a:cubicBezTo>
                  <a:pt x="3048606" y="984230"/>
                  <a:pt x="2965245" y="905364"/>
                  <a:pt x="2737659" y="905364"/>
                </a:cubicBezTo>
                <a:lnTo>
                  <a:pt x="2049870" y="905364"/>
                </a:lnTo>
                <a:lnTo>
                  <a:pt x="2049870" y="1233529"/>
                </a:lnTo>
                <a:lnTo>
                  <a:pt x="2090888" y="1233529"/>
                </a:lnTo>
                <a:cubicBezTo>
                  <a:pt x="2248082" y="1233529"/>
                  <a:pt x="2278251" y="1268992"/>
                  <a:pt x="2278251" y="1458216"/>
                </a:cubicBezTo>
                <a:lnTo>
                  <a:pt x="2278251" y="4158431"/>
                </a:lnTo>
                <a:lnTo>
                  <a:pt x="3048606" y="4158431"/>
                </a:lnTo>
                <a:close/>
                <a:moveTo>
                  <a:pt x="3387869" y="4158431"/>
                </a:moveTo>
                <a:lnTo>
                  <a:pt x="4152137" y="4158431"/>
                </a:lnTo>
                <a:lnTo>
                  <a:pt x="4152137" y="1868687"/>
                </a:lnTo>
                <a:cubicBezTo>
                  <a:pt x="4152137" y="1638972"/>
                  <a:pt x="4063484" y="1556136"/>
                  <a:pt x="3839602" y="1556136"/>
                </a:cubicBezTo>
                <a:lnTo>
                  <a:pt x="3387869" y="1556136"/>
                </a:lnTo>
                <a:lnTo>
                  <a:pt x="3387869" y="4158431"/>
                </a:lnTo>
                <a:close/>
                <a:moveTo>
                  <a:pt x="1940840" y="4158431"/>
                </a:moveTo>
                <a:lnTo>
                  <a:pt x="1940840" y="1556136"/>
                </a:lnTo>
                <a:lnTo>
                  <a:pt x="1488048" y="1556136"/>
                </a:lnTo>
                <a:cubicBezTo>
                  <a:pt x="1264166" y="1556136"/>
                  <a:pt x="1176307" y="1638972"/>
                  <a:pt x="1176307" y="1868687"/>
                </a:cubicBezTo>
                <a:lnTo>
                  <a:pt x="1176307" y="4158431"/>
                </a:lnTo>
                <a:lnTo>
                  <a:pt x="1940840" y="4158431"/>
                </a:lnTo>
                <a:close/>
                <a:moveTo>
                  <a:pt x="4875123" y="2664222"/>
                </a:moveTo>
                <a:cubicBezTo>
                  <a:pt x="4875123" y="3959679"/>
                  <a:pt x="3943869" y="4901565"/>
                  <a:pt x="2664090" y="4901565"/>
                </a:cubicBezTo>
                <a:cubicBezTo>
                  <a:pt x="1384310" y="4901565"/>
                  <a:pt x="452792" y="3959679"/>
                  <a:pt x="452792" y="2664222"/>
                </a:cubicBezTo>
                <a:cubicBezTo>
                  <a:pt x="452792" y="1368500"/>
                  <a:pt x="1384310" y="426350"/>
                  <a:pt x="2664090" y="426350"/>
                </a:cubicBezTo>
                <a:cubicBezTo>
                  <a:pt x="3943869" y="426350"/>
                  <a:pt x="4875123" y="1374323"/>
                  <a:pt x="4875123" y="2664222"/>
                </a:cubicBezTo>
                <a:close/>
                <a:moveTo>
                  <a:pt x="5327650" y="2657341"/>
                </a:moveTo>
                <a:cubicBezTo>
                  <a:pt x="5324210" y="1138520"/>
                  <a:pt x="4187599" y="1588"/>
                  <a:pt x="2667530" y="0"/>
                </a:cubicBezTo>
                <a:lnTo>
                  <a:pt x="2660649" y="0"/>
                </a:lnTo>
                <a:cubicBezTo>
                  <a:pt x="1137670" y="1588"/>
                  <a:pt x="0" y="1141961"/>
                  <a:pt x="0" y="2664222"/>
                </a:cubicBezTo>
                <a:cubicBezTo>
                  <a:pt x="0" y="4189395"/>
                  <a:pt x="1139258" y="5327650"/>
                  <a:pt x="2664090" y="5327650"/>
                </a:cubicBezTo>
                <a:cubicBezTo>
                  <a:pt x="4186011" y="5327650"/>
                  <a:pt x="5324210" y="4192835"/>
                  <a:pt x="5327650" y="2670838"/>
                </a:cubicBezTo>
                <a:lnTo>
                  <a:pt x="5327650" y="2657341"/>
                </a:lnTo>
                <a:close/>
              </a:path>
            </a:pathLst>
          </a:custGeom>
          <a:gradFill flip="none" rotWithShape="1">
            <a:gsLst>
              <a:gs pos="0">
                <a:schemeClr val="bg1">
                  <a:lumMod val="75000"/>
                </a:schemeClr>
              </a:gs>
              <a:gs pos="100000">
                <a:schemeClr val="bg1">
                  <a:alpha val="25000"/>
                  <a:lumMod val="100000"/>
                </a:schemeClr>
              </a:gs>
            </a:gsLst>
            <a:lin ang="18900000" scaled="1"/>
            <a:tileRect/>
          </a:gradFill>
          <a:ln w="264" cap="flat">
            <a:noFill/>
            <a:prstDash val="solid"/>
            <a:miter/>
          </a:ln>
        </p:spPr>
        <p:txBody>
          <a:bodyPr rtlCol="0" anchor="ctr"/>
          <a:lstStyle/>
          <a:p>
            <a:endParaRPr lang="en-US" sz="1905" dirty="0"/>
          </a:p>
        </p:txBody>
      </p:sp>
    </p:spTree>
    <p:extLst>
      <p:ext uri="{BB962C8B-B14F-4D97-AF65-F5344CB8AC3E}">
        <p14:creationId xmlns:p14="http://schemas.microsoft.com/office/powerpoint/2010/main" val="320938702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1 Column">
    <p:spTree>
      <p:nvGrpSpPr>
        <p:cNvPr id="1" name=""/>
        <p:cNvGrpSpPr/>
        <p:nvPr/>
      </p:nvGrpSpPr>
      <p:grpSpPr>
        <a:xfrm>
          <a:off x="0" y="0"/>
          <a:ext cx="0" cy="0"/>
          <a:chOff x="0" y="0"/>
          <a:chExt cx="0" cy="0"/>
        </a:xfrm>
      </p:grpSpPr>
      <p:sp>
        <p:nvSpPr>
          <p:cNvPr id="11" name="Foliennummernplatzhalter 10">
            <a:extLst>
              <a:ext uri="{FF2B5EF4-FFF2-40B4-BE49-F238E27FC236}">
                <a16:creationId xmlns:a16="http://schemas.microsoft.com/office/drawing/2014/main" id="{284ABCF1-F66C-42C3-892B-72AE24E22DF2}"/>
              </a:ext>
            </a:extLst>
          </p:cNvPr>
          <p:cNvSpPr>
            <a:spLocks noGrp="1"/>
          </p:cNvSpPr>
          <p:nvPr>
            <p:ph type="sldNum" sz="quarter" idx="14"/>
          </p:nvPr>
        </p:nvSpPr>
        <p:spPr/>
        <p:txBody>
          <a:bodyPr/>
          <a:lstStyle/>
          <a:p>
            <a:fld id="{56C449F3-BD9D-48DC-BFF1-0F66671DA7C6}" type="slidenum">
              <a:rPr lang="en-US" smtClean="0"/>
              <a:pPr/>
              <a:t>‹#›</a:t>
            </a:fld>
            <a:endParaRPr lang="en-US" dirty="0"/>
          </a:p>
        </p:txBody>
      </p:sp>
      <p:sp>
        <p:nvSpPr>
          <p:cNvPr id="5" name="Textplatzhalter 4">
            <a:extLst>
              <a:ext uri="{FF2B5EF4-FFF2-40B4-BE49-F238E27FC236}">
                <a16:creationId xmlns:a16="http://schemas.microsoft.com/office/drawing/2014/main" id="{06A92110-7759-4818-B8AB-E43CF4F0B5E2}"/>
              </a:ext>
            </a:extLst>
          </p:cNvPr>
          <p:cNvSpPr>
            <a:spLocks noGrp="1"/>
          </p:cNvSpPr>
          <p:nvPr>
            <p:ph type="body" sz="quarter" idx="12" hasCustomPrompt="1"/>
          </p:nvPr>
        </p:nvSpPr>
        <p:spPr>
          <a:xfrm>
            <a:off x="479424" y="476250"/>
            <a:ext cx="9324973" cy="252000"/>
          </a:xfrm>
        </p:spPr>
        <p:txBody>
          <a:bodyPr/>
          <a:lstStyle>
            <a:lvl1pPr>
              <a:defRPr lang="en-US" sz="1100" b="1" kern="1200" cap="all" spc="63" baseline="0" smtClean="0">
                <a:solidFill>
                  <a:schemeClr val="bg1"/>
                </a:solidFill>
                <a:latin typeface="+mn-lt"/>
                <a:ea typeface="+mn-ea"/>
                <a:cs typeface="+mn-cs"/>
              </a:defRPr>
            </a:lvl1pPr>
          </a:lstStyle>
          <a:p>
            <a:pPr lvl="0"/>
            <a:r>
              <a:rPr lang="en-US"/>
              <a:t>Topline goes here</a:t>
            </a:r>
          </a:p>
        </p:txBody>
      </p:sp>
      <p:sp>
        <p:nvSpPr>
          <p:cNvPr id="2" name="Titel 1">
            <a:extLst>
              <a:ext uri="{FF2B5EF4-FFF2-40B4-BE49-F238E27FC236}">
                <a16:creationId xmlns:a16="http://schemas.microsoft.com/office/drawing/2014/main" id="{126FDAA8-8B2C-4943-A92E-AA894087B98A}"/>
              </a:ext>
            </a:extLst>
          </p:cNvPr>
          <p:cNvSpPr>
            <a:spLocks noGrp="1"/>
          </p:cNvSpPr>
          <p:nvPr>
            <p:ph type="title"/>
          </p:nvPr>
        </p:nvSpPr>
        <p:spPr/>
        <p:txBody>
          <a:bodyPr/>
          <a:lstStyle/>
          <a:p>
            <a:r>
              <a:rPr lang="en-US"/>
              <a:t>Click to edit Master title style</a:t>
            </a:r>
            <a:endParaRPr lang="en-US" dirty="0"/>
          </a:p>
        </p:txBody>
      </p:sp>
      <p:sp>
        <p:nvSpPr>
          <p:cNvPr id="3" name="Inhaltsplatzhalter 2">
            <a:extLst>
              <a:ext uri="{FF2B5EF4-FFF2-40B4-BE49-F238E27FC236}">
                <a16:creationId xmlns:a16="http://schemas.microsoft.com/office/drawing/2014/main" id="{B44BE1ED-5593-43E7-90D4-F1D53BC3E97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Fußzeilenplatzhalter 9">
            <a:extLst>
              <a:ext uri="{FF2B5EF4-FFF2-40B4-BE49-F238E27FC236}">
                <a16:creationId xmlns:a16="http://schemas.microsoft.com/office/drawing/2014/main" id="{AF63EA58-623B-4C98-B0B3-106149A9567E}"/>
              </a:ext>
            </a:extLst>
          </p:cNvPr>
          <p:cNvSpPr>
            <a:spLocks noGrp="1"/>
          </p:cNvSpPr>
          <p:nvPr>
            <p:ph type="ftr" sz="quarter" idx="13"/>
          </p:nvPr>
        </p:nvSpPr>
        <p:spPr/>
        <p:txBody>
          <a:bodyPr/>
          <a:lstStyle/>
          <a:p>
            <a:endParaRPr lang="en-US" dirty="0"/>
          </a:p>
        </p:txBody>
      </p:sp>
    </p:spTree>
    <p:extLst>
      <p:ext uri="{BB962C8B-B14F-4D97-AF65-F5344CB8AC3E}">
        <p14:creationId xmlns:p14="http://schemas.microsoft.com/office/powerpoint/2010/main" val="65146586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1 Column - No topline">
    <p:spTree>
      <p:nvGrpSpPr>
        <p:cNvPr id="1" name=""/>
        <p:cNvGrpSpPr/>
        <p:nvPr/>
      </p:nvGrpSpPr>
      <p:grpSpPr>
        <a:xfrm>
          <a:off x="0" y="0"/>
          <a:ext cx="0" cy="0"/>
          <a:chOff x="0" y="0"/>
          <a:chExt cx="0" cy="0"/>
        </a:xfrm>
      </p:grpSpPr>
      <p:sp>
        <p:nvSpPr>
          <p:cNvPr id="8" name="Foliennummernplatzhalter 7">
            <a:extLst>
              <a:ext uri="{FF2B5EF4-FFF2-40B4-BE49-F238E27FC236}">
                <a16:creationId xmlns:a16="http://schemas.microsoft.com/office/drawing/2014/main" id="{228A5C0F-76A3-4DA0-9F81-A12F1964DA15}"/>
              </a:ext>
            </a:extLst>
          </p:cNvPr>
          <p:cNvSpPr>
            <a:spLocks noGrp="1"/>
          </p:cNvSpPr>
          <p:nvPr>
            <p:ph type="sldNum" sz="quarter" idx="11"/>
          </p:nvPr>
        </p:nvSpPr>
        <p:spPr/>
        <p:txBody>
          <a:bodyPr/>
          <a:lstStyle/>
          <a:p>
            <a:fld id="{56C449F3-BD9D-48DC-BFF1-0F66671DA7C6}" type="slidenum">
              <a:rPr lang="en-US" smtClean="0"/>
              <a:pPr/>
              <a:t>‹#›</a:t>
            </a:fld>
            <a:endParaRPr lang="en-US" dirty="0"/>
          </a:p>
        </p:txBody>
      </p:sp>
      <p:sp>
        <p:nvSpPr>
          <p:cNvPr id="2" name="Titel 1">
            <a:extLst>
              <a:ext uri="{FF2B5EF4-FFF2-40B4-BE49-F238E27FC236}">
                <a16:creationId xmlns:a16="http://schemas.microsoft.com/office/drawing/2014/main" id="{126FDAA8-8B2C-4943-A92E-AA894087B98A}"/>
              </a:ext>
            </a:extLst>
          </p:cNvPr>
          <p:cNvSpPr>
            <a:spLocks noGrp="1"/>
          </p:cNvSpPr>
          <p:nvPr>
            <p:ph type="title"/>
          </p:nvPr>
        </p:nvSpPr>
        <p:spPr>
          <a:xfrm>
            <a:off x="479427" y="489296"/>
            <a:ext cx="9324974" cy="887067"/>
          </a:xfrm>
        </p:spPr>
        <p:txBody>
          <a:bodyPr/>
          <a:lstStyle/>
          <a:p>
            <a:r>
              <a:rPr lang="en-US"/>
              <a:t>Click to edit Master title style</a:t>
            </a:r>
            <a:endParaRPr lang="en-US" dirty="0"/>
          </a:p>
        </p:txBody>
      </p:sp>
      <p:sp>
        <p:nvSpPr>
          <p:cNvPr id="3" name="Inhaltsplatzhalter 2">
            <a:extLst>
              <a:ext uri="{FF2B5EF4-FFF2-40B4-BE49-F238E27FC236}">
                <a16:creationId xmlns:a16="http://schemas.microsoft.com/office/drawing/2014/main" id="{B44BE1ED-5593-43E7-90D4-F1D53BC3E973}"/>
              </a:ext>
            </a:extLst>
          </p:cNvPr>
          <p:cNvSpPr>
            <a:spLocks noGrp="1"/>
          </p:cNvSpPr>
          <p:nvPr>
            <p:ph idx="1"/>
          </p:nvPr>
        </p:nvSpPr>
        <p:spPr>
          <a:xfrm>
            <a:off x="479424" y="1376363"/>
            <a:ext cx="11233151" cy="47894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ußzeilenplatzhalter 3">
            <a:extLst>
              <a:ext uri="{FF2B5EF4-FFF2-40B4-BE49-F238E27FC236}">
                <a16:creationId xmlns:a16="http://schemas.microsoft.com/office/drawing/2014/main" id="{B4C13493-086D-4789-9703-1D3FC7137859}"/>
              </a:ext>
            </a:extLst>
          </p:cNvPr>
          <p:cNvSpPr>
            <a:spLocks noGrp="1"/>
          </p:cNvSpPr>
          <p:nvPr>
            <p:ph type="ftr" sz="quarter" idx="12"/>
          </p:nvPr>
        </p:nvSpPr>
        <p:spPr/>
        <p:txBody>
          <a:bodyPr/>
          <a:lstStyle/>
          <a:p>
            <a:endParaRPr lang="en-US" dirty="0"/>
          </a:p>
        </p:txBody>
      </p:sp>
    </p:spTree>
    <p:extLst>
      <p:ext uri="{BB962C8B-B14F-4D97-AF65-F5344CB8AC3E}">
        <p14:creationId xmlns:p14="http://schemas.microsoft.com/office/powerpoint/2010/main" val="1653778270"/>
      </p:ext>
    </p:extLst>
  </p:cSld>
  <p:clrMapOvr>
    <a:masterClrMapping/>
  </p:clrMapOvr>
  <p:extLst>
    <p:ext uri="{DCECCB84-F9BA-43D5-87BE-67443E8EF086}">
      <p15:sldGuideLst xmlns:p15="http://schemas.microsoft.com/office/powerpoint/2012/main">
        <p15:guide id="1" orient="horz" pos="867">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2 Columns">
    <p:spTree>
      <p:nvGrpSpPr>
        <p:cNvPr id="1" name=""/>
        <p:cNvGrpSpPr/>
        <p:nvPr/>
      </p:nvGrpSpPr>
      <p:grpSpPr>
        <a:xfrm>
          <a:off x="0" y="0"/>
          <a:ext cx="0" cy="0"/>
          <a:chOff x="0" y="0"/>
          <a:chExt cx="0" cy="0"/>
        </a:xfrm>
      </p:grpSpPr>
      <p:sp>
        <p:nvSpPr>
          <p:cNvPr id="6" name="Foliennummernplatzhalter 5">
            <a:extLst>
              <a:ext uri="{FF2B5EF4-FFF2-40B4-BE49-F238E27FC236}">
                <a16:creationId xmlns:a16="http://schemas.microsoft.com/office/drawing/2014/main" id="{B49D2575-F934-4AA7-8FDB-F583B1E8E3AA}"/>
              </a:ext>
            </a:extLst>
          </p:cNvPr>
          <p:cNvSpPr>
            <a:spLocks noGrp="1"/>
          </p:cNvSpPr>
          <p:nvPr>
            <p:ph type="sldNum" sz="quarter" idx="11"/>
          </p:nvPr>
        </p:nvSpPr>
        <p:spPr/>
        <p:txBody>
          <a:bodyPr/>
          <a:lstStyle/>
          <a:p>
            <a:fld id="{56C449F3-BD9D-48DC-BFF1-0F66671DA7C6}" type="slidenum">
              <a:rPr lang="en-US" smtClean="0"/>
              <a:pPr/>
              <a:t>‹#›</a:t>
            </a:fld>
            <a:endParaRPr lang="en-US" dirty="0"/>
          </a:p>
        </p:txBody>
      </p:sp>
      <p:sp>
        <p:nvSpPr>
          <p:cNvPr id="7" name="Textplatzhalter 4">
            <a:extLst>
              <a:ext uri="{FF2B5EF4-FFF2-40B4-BE49-F238E27FC236}">
                <a16:creationId xmlns:a16="http://schemas.microsoft.com/office/drawing/2014/main" id="{7A1C0ECB-E7FD-4CFC-BB65-99367A5A0F32}"/>
              </a:ext>
            </a:extLst>
          </p:cNvPr>
          <p:cNvSpPr>
            <a:spLocks noGrp="1"/>
          </p:cNvSpPr>
          <p:nvPr>
            <p:ph type="body" sz="quarter" idx="12" hasCustomPrompt="1"/>
          </p:nvPr>
        </p:nvSpPr>
        <p:spPr>
          <a:xfrm>
            <a:off x="479424" y="476250"/>
            <a:ext cx="9324973" cy="252000"/>
          </a:xfrm>
        </p:spPr>
        <p:txBody>
          <a:bodyPr/>
          <a:lstStyle>
            <a:lvl1pPr>
              <a:defRPr lang="en-US" sz="1100" b="1" kern="1200" cap="all" spc="63" baseline="0" smtClean="0">
                <a:solidFill>
                  <a:schemeClr val="bg1"/>
                </a:solidFill>
                <a:latin typeface="+mn-lt"/>
                <a:ea typeface="+mn-ea"/>
                <a:cs typeface="+mn-cs"/>
              </a:defRPr>
            </a:lvl1pPr>
          </a:lstStyle>
          <a:p>
            <a:pPr lvl="0"/>
            <a:r>
              <a:rPr lang="en-US"/>
              <a:t>Topline goes here</a:t>
            </a:r>
          </a:p>
        </p:txBody>
      </p:sp>
      <p:sp>
        <p:nvSpPr>
          <p:cNvPr id="2" name="Titel 1">
            <a:extLst>
              <a:ext uri="{FF2B5EF4-FFF2-40B4-BE49-F238E27FC236}">
                <a16:creationId xmlns:a16="http://schemas.microsoft.com/office/drawing/2014/main" id="{A96D3917-AE3D-4FCF-A7A1-1898AD29193D}"/>
              </a:ext>
            </a:extLst>
          </p:cNvPr>
          <p:cNvSpPr>
            <a:spLocks noGrp="1"/>
          </p:cNvSpPr>
          <p:nvPr>
            <p:ph type="title"/>
          </p:nvPr>
        </p:nvSpPr>
        <p:spPr/>
        <p:txBody>
          <a:bodyPr/>
          <a:lstStyle/>
          <a:p>
            <a:r>
              <a:rPr lang="en-US"/>
              <a:t>Click to edit Master title style</a:t>
            </a:r>
            <a:endParaRPr lang="en-US" dirty="0"/>
          </a:p>
        </p:txBody>
      </p:sp>
      <p:sp>
        <p:nvSpPr>
          <p:cNvPr id="3" name="Inhaltsplatzhalter 2">
            <a:extLst>
              <a:ext uri="{FF2B5EF4-FFF2-40B4-BE49-F238E27FC236}">
                <a16:creationId xmlns:a16="http://schemas.microsoft.com/office/drawing/2014/main" id="{EBEE051C-6EF3-470E-8A6F-3ACCAEC2B8D9}"/>
              </a:ext>
            </a:extLst>
          </p:cNvPr>
          <p:cNvSpPr>
            <a:spLocks noGrp="1"/>
          </p:cNvSpPr>
          <p:nvPr>
            <p:ph sz="half" idx="1"/>
          </p:nvPr>
        </p:nvSpPr>
        <p:spPr>
          <a:xfrm>
            <a:off x="479424" y="1808163"/>
            <a:ext cx="5508625" cy="4357687"/>
          </a:xfrm>
        </p:spPr>
        <p:txBody>
          <a:bodyPr/>
          <a:lstStyle>
            <a:lvl1pPr>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Inhaltsplatzhalter 3">
            <a:extLst>
              <a:ext uri="{FF2B5EF4-FFF2-40B4-BE49-F238E27FC236}">
                <a16:creationId xmlns:a16="http://schemas.microsoft.com/office/drawing/2014/main" id="{54F1D8F2-5ECC-4655-A1DA-16D1D9E2965D}"/>
              </a:ext>
            </a:extLst>
          </p:cNvPr>
          <p:cNvSpPr>
            <a:spLocks noGrp="1"/>
          </p:cNvSpPr>
          <p:nvPr>
            <p:ph sz="half" idx="2"/>
          </p:nvPr>
        </p:nvSpPr>
        <p:spPr>
          <a:xfrm>
            <a:off x="6203950" y="1808163"/>
            <a:ext cx="5508625" cy="4357687"/>
          </a:xfrm>
        </p:spPr>
        <p:txBody>
          <a:bodyPr/>
          <a:lstStyle>
            <a:lvl1pPr>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ußzeilenplatzhalter 4">
            <a:extLst>
              <a:ext uri="{FF2B5EF4-FFF2-40B4-BE49-F238E27FC236}">
                <a16:creationId xmlns:a16="http://schemas.microsoft.com/office/drawing/2014/main" id="{104BDB62-A86B-4312-84AC-605A043A529A}"/>
              </a:ext>
            </a:extLst>
          </p:cNvPr>
          <p:cNvSpPr>
            <a:spLocks noGrp="1"/>
          </p:cNvSpPr>
          <p:nvPr>
            <p:ph type="ftr" sz="quarter" idx="10"/>
          </p:nvPr>
        </p:nvSpPr>
        <p:spPr/>
        <p:txBody>
          <a:bodyPr/>
          <a:lstStyle/>
          <a:p>
            <a:endParaRPr lang="en-US" dirty="0"/>
          </a:p>
        </p:txBody>
      </p:sp>
    </p:spTree>
    <p:extLst>
      <p:ext uri="{BB962C8B-B14F-4D97-AF65-F5344CB8AC3E}">
        <p14:creationId xmlns:p14="http://schemas.microsoft.com/office/powerpoint/2010/main" val="185275291"/>
      </p:ext>
    </p:extLst>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Columns">
    <p:spTree>
      <p:nvGrpSpPr>
        <p:cNvPr id="1" name=""/>
        <p:cNvGrpSpPr/>
        <p:nvPr/>
      </p:nvGrpSpPr>
      <p:grpSpPr>
        <a:xfrm>
          <a:off x="0" y="0"/>
          <a:ext cx="0" cy="0"/>
          <a:chOff x="0" y="0"/>
          <a:chExt cx="0" cy="0"/>
        </a:xfrm>
      </p:grpSpPr>
      <p:sp>
        <p:nvSpPr>
          <p:cNvPr id="9" name="Foliennummernplatzhalter 8">
            <a:extLst>
              <a:ext uri="{FF2B5EF4-FFF2-40B4-BE49-F238E27FC236}">
                <a16:creationId xmlns:a16="http://schemas.microsoft.com/office/drawing/2014/main" id="{4AE807FE-5BC5-4806-B587-BCDD6C4B1764}"/>
              </a:ext>
            </a:extLst>
          </p:cNvPr>
          <p:cNvSpPr>
            <a:spLocks noGrp="1"/>
          </p:cNvSpPr>
          <p:nvPr>
            <p:ph type="sldNum" sz="quarter" idx="15"/>
          </p:nvPr>
        </p:nvSpPr>
        <p:spPr/>
        <p:txBody>
          <a:bodyPr/>
          <a:lstStyle/>
          <a:p>
            <a:fld id="{56C449F3-BD9D-48DC-BFF1-0F66671DA7C6}" type="slidenum">
              <a:rPr lang="en-US" smtClean="0"/>
              <a:pPr/>
              <a:t>‹#›</a:t>
            </a:fld>
            <a:endParaRPr lang="en-US" dirty="0"/>
          </a:p>
        </p:txBody>
      </p:sp>
      <p:sp>
        <p:nvSpPr>
          <p:cNvPr id="10" name="Textplatzhalter 4">
            <a:extLst>
              <a:ext uri="{FF2B5EF4-FFF2-40B4-BE49-F238E27FC236}">
                <a16:creationId xmlns:a16="http://schemas.microsoft.com/office/drawing/2014/main" id="{8D43DDA6-9E28-4292-8A58-91764D9BF32A}"/>
              </a:ext>
            </a:extLst>
          </p:cNvPr>
          <p:cNvSpPr>
            <a:spLocks noGrp="1"/>
          </p:cNvSpPr>
          <p:nvPr>
            <p:ph type="body" sz="quarter" idx="12" hasCustomPrompt="1"/>
          </p:nvPr>
        </p:nvSpPr>
        <p:spPr>
          <a:xfrm>
            <a:off x="479424" y="476250"/>
            <a:ext cx="9324973" cy="252000"/>
          </a:xfrm>
        </p:spPr>
        <p:txBody>
          <a:bodyPr/>
          <a:lstStyle>
            <a:lvl1pPr>
              <a:defRPr lang="en-US" sz="1100" b="1" kern="1200" cap="all" spc="63" baseline="0" smtClean="0">
                <a:solidFill>
                  <a:schemeClr val="bg1"/>
                </a:solidFill>
                <a:latin typeface="+mn-lt"/>
                <a:ea typeface="+mn-ea"/>
                <a:cs typeface="+mn-cs"/>
              </a:defRPr>
            </a:lvl1pPr>
          </a:lstStyle>
          <a:p>
            <a:pPr lvl="0"/>
            <a:r>
              <a:rPr lang="en-US"/>
              <a:t>Topline goes here</a:t>
            </a:r>
          </a:p>
        </p:txBody>
      </p:sp>
      <p:sp>
        <p:nvSpPr>
          <p:cNvPr id="2" name="Titel 1">
            <a:extLst>
              <a:ext uri="{FF2B5EF4-FFF2-40B4-BE49-F238E27FC236}">
                <a16:creationId xmlns:a16="http://schemas.microsoft.com/office/drawing/2014/main" id="{A96D3917-AE3D-4FCF-A7A1-1898AD29193D}"/>
              </a:ext>
            </a:extLst>
          </p:cNvPr>
          <p:cNvSpPr>
            <a:spLocks noGrp="1"/>
          </p:cNvSpPr>
          <p:nvPr>
            <p:ph type="title"/>
          </p:nvPr>
        </p:nvSpPr>
        <p:spPr>
          <a:xfrm>
            <a:off x="479427" y="875309"/>
            <a:ext cx="9324974" cy="932854"/>
          </a:xfrm>
        </p:spPr>
        <p:txBody>
          <a:bodyPr/>
          <a:lstStyle/>
          <a:p>
            <a:r>
              <a:rPr lang="en-US"/>
              <a:t>Click to edit Master title style</a:t>
            </a:r>
            <a:endParaRPr lang="en-US" dirty="0"/>
          </a:p>
        </p:txBody>
      </p:sp>
      <p:sp>
        <p:nvSpPr>
          <p:cNvPr id="8" name="Fußzeilenplatzhalter 7">
            <a:extLst>
              <a:ext uri="{FF2B5EF4-FFF2-40B4-BE49-F238E27FC236}">
                <a16:creationId xmlns:a16="http://schemas.microsoft.com/office/drawing/2014/main" id="{AF5DC0C1-41FA-4470-BBAC-3017E7C9FBEC}"/>
              </a:ext>
            </a:extLst>
          </p:cNvPr>
          <p:cNvSpPr>
            <a:spLocks noGrp="1"/>
          </p:cNvSpPr>
          <p:nvPr>
            <p:ph type="ftr" sz="quarter" idx="14"/>
          </p:nvPr>
        </p:nvSpPr>
        <p:spPr/>
        <p:txBody>
          <a:bodyPr/>
          <a:lstStyle/>
          <a:p>
            <a:endParaRPr lang="en-US" dirty="0"/>
          </a:p>
        </p:txBody>
      </p:sp>
      <p:sp>
        <p:nvSpPr>
          <p:cNvPr id="12" name="Inhaltsplatzhalter 2">
            <a:extLst>
              <a:ext uri="{FF2B5EF4-FFF2-40B4-BE49-F238E27FC236}">
                <a16:creationId xmlns:a16="http://schemas.microsoft.com/office/drawing/2014/main" id="{89B1D163-4D8D-4A72-A40F-8C4E4706607F}"/>
              </a:ext>
            </a:extLst>
          </p:cNvPr>
          <p:cNvSpPr>
            <a:spLocks noGrp="1"/>
          </p:cNvSpPr>
          <p:nvPr>
            <p:ph sz="half" idx="1"/>
          </p:nvPr>
        </p:nvSpPr>
        <p:spPr>
          <a:xfrm>
            <a:off x="479424" y="1808163"/>
            <a:ext cx="3600451" cy="4357687"/>
          </a:xfrm>
        </p:spPr>
        <p:txBody>
          <a:bodyPr/>
          <a:lstStyle>
            <a:lvl1pPr>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Inhaltsplatzhalter 3">
            <a:extLst>
              <a:ext uri="{FF2B5EF4-FFF2-40B4-BE49-F238E27FC236}">
                <a16:creationId xmlns:a16="http://schemas.microsoft.com/office/drawing/2014/main" id="{DE0FC12B-A1E5-42CC-96D8-0293C92008BC}"/>
              </a:ext>
            </a:extLst>
          </p:cNvPr>
          <p:cNvSpPr>
            <a:spLocks noGrp="1"/>
          </p:cNvSpPr>
          <p:nvPr>
            <p:ph sz="half" idx="2"/>
          </p:nvPr>
        </p:nvSpPr>
        <p:spPr>
          <a:xfrm>
            <a:off x="4295776" y="1808163"/>
            <a:ext cx="3600449" cy="4357687"/>
          </a:xfrm>
        </p:spPr>
        <p:txBody>
          <a:bodyPr/>
          <a:lstStyle>
            <a:lvl1pPr>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Inhaltsplatzhalter 3">
            <a:extLst>
              <a:ext uri="{FF2B5EF4-FFF2-40B4-BE49-F238E27FC236}">
                <a16:creationId xmlns:a16="http://schemas.microsoft.com/office/drawing/2014/main" id="{6A50DEAB-0BFD-4146-B54A-21CD06E1B0F4}"/>
              </a:ext>
            </a:extLst>
          </p:cNvPr>
          <p:cNvSpPr>
            <a:spLocks noGrp="1"/>
          </p:cNvSpPr>
          <p:nvPr>
            <p:ph sz="half" idx="16"/>
          </p:nvPr>
        </p:nvSpPr>
        <p:spPr>
          <a:xfrm>
            <a:off x="8112126" y="1808163"/>
            <a:ext cx="3600449" cy="4357687"/>
          </a:xfrm>
        </p:spPr>
        <p:txBody>
          <a:bodyPr/>
          <a:lstStyle>
            <a:lvl1pPr>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85961179"/>
      </p:ext>
    </p:extLst>
  </p:cSld>
  <p:clrMapOvr>
    <a:masterClrMapping/>
  </p:clrMapOvr>
  <p:extLst>
    <p:ext uri="{DCECCB84-F9BA-43D5-87BE-67443E8EF086}">
      <p15:sldGuideLst xmlns:p15="http://schemas.microsoft.com/office/powerpoint/2012/main">
        <p15:guide id="1" orient="horz" pos="1139">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3 Columns + images">
    <p:spTree>
      <p:nvGrpSpPr>
        <p:cNvPr id="1" name=""/>
        <p:cNvGrpSpPr/>
        <p:nvPr/>
      </p:nvGrpSpPr>
      <p:grpSpPr>
        <a:xfrm>
          <a:off x="0" y="0"/>
          <a:ext cx="0" cy="0"/>
          <a:chOff x="0" y="0"/>
          <a:chExt cx="0" cy="0"/>
        </a:xfrm>
      </p:grpSpPr>
      <p:sp>
        <p:nvSpPr>
          <p:cNvPr id="9" name="Foliennummernplatzhalter 8">
            <a:extLst>
              <a:ext uri="{FF2B5EF4-FFF2-40B4-BE49-F238E27FC236}">
                <a16:creationId xmlns:a16="http://schemas.microsoft.com/office/drawing/2014/main" id="{4AE807FE-5BC5-4806-B587-BCDD6C4B1764}"/>
              </a:ext>
            </a:extLst>
          </p:cNvPr>
          <p:cNvSpPr>
            <a:spLocks noGrp="1"/>
          </p:cNvSpPr>
          <p:nvPr>
            <p:ph type="sldNum" sz="quarter" idx="15"/>
          </p:nvPr>
        </p:nvSpPr>
        <p:spPr/>
        <p:txBody>
          <a:bodyPr/>
          <a:lstStyle/>
          <a:p>
            <a:fld id="{56C449F3-BD9D-48DC-BFF1-0F66671DA7C6}" type="slidenum">
              <a:rPr lang="en-US" smtClean="0"/>
              <a:pPr/>
              <a:t>‹#›</a:t>
            </a:fld>
            <a:endParaRPr lang="en-US" dirty="0"/>
          </a:p>
        </p:txBody>
      </p:sp>
      <p:sp>
        <p:nvSpPr>
          <p:cNvPr id="15" name="Textplatzhalter 4">
            <a:extLst>
              <a:ext uri="{FF2B5EF4-FFF2-40B4-BE49-F238E27FC236}">
                <a16:creationId xmlns:a16="http://schemas.microsoft.com/office/drawing/2014/main" id="{C551487E-C11A-4467-98A1-8C3C5A14A957}"/>
              </a:ext>
            </a:extLst>
          </p:cNvPr>
          <p:cNvSpPr>
            <a:spLocks noGrp="1"/>
          </p:cNvSpPr>
          <p:nvPr>
            <p:ph type="body" sz="quarter" idx="12" hasCustomPrompt="1"/>
          </p:nvPr>
        </p:nvSpPr>
        <p:spPr>
          <a:xfrm>
            <a:off x="479424" y="476250"/>
            <a:ext cx="9324973" cy="252000"/>
          </a:xfrm>
        </p:spPr>
        <p:txBody>
          <a:bodyPr/>
          <a:lstStyle>
            <a:lvl1pPr>
              <a:defRPr lang="en-US" sz="1100" b="1" kern="1200" cap="all" spc="63" baseline="0" smtClean="0">
                <a:solidFill>
                  <a:schemeClr val="bg1"/>
                </a:solidFill>
                <a:latin typeface="+mn-lt"/>
                <a:ea typeface="+mn-ea"/>
                <a:cs typeface="+mn-cs"/>
              </a:defRPr>
            </a:lvl1pPr>
          </a:lstStyle>
          <a:p>
            <a:pPr lvl="0"/>
            <a:r>
              <a:rPr lang="en-US"/>
              <a:t>Topline goes here</a:t>
            </a:r>
          </a:p>
        </p:txBody>
      </p:sp>
      <p:sp>
        <p:nvSpPr>
          <p:cNvPr id="2" name="Titel 1">
            <a:extLst>
              <a:ext uri="{FF2B5EF4-FFF2-40B4-BE49-F238E27FC236}">
                <a16:creationId xmlns:a16="http://schemas.microsoft.com/office/drawing/2014/main" id="{A96D3917-AE3D-4FCF-A7A1-1898AD29193D}"/>
              </a:ext>
            </a:extLst>
          </p:cNvPr>
          <p:cNvSpPr>
            <a:spLocks noGrp="1"/>
          </p:cNvSpPr>
          <p:nvPr>
            <p:ph type="title"/>
          </p:nvPr>
        </p:nvSpPr>
        <p:spPr>
          <a:xfrm>
            <a:off x="479427" y="875309"/>
            <a:ext cx="9324974" cy="932854"/>
          </a:xfrm>
        </p:spPr>
        <p:txBody>
          <a:bodyPr/>
          <a:lstStyle/>
          <a:p>
            <a:r>
              <a:rPr lang="en-US"/>
              <a:t>Click to edit Master title style</a:t>
            </a:r>
            <a:endParaRPr lang="en-US" dirty="0"/>
          </a:p>
        </p:txBody>
      </p:sp>
      <p:sp>
        <p:nvSpPr>
          <p:cNvPr id="4" name="Bildplatzhalter 3">
            <a:extLst>
              <a:ext uri="{FF2B5EF4-FFF2-40B4-BE49-F238E27FC236}">
                <a16:creationId xmlns:a16="http://schemas.microsoft.com/office/drawing/2014/main" id="{7F6E1E7D-62F9-4031-8EDE-4D54A0DCE14F}"/>
              </a:ext>
              <a:ext uri="{C183D7F6-B498-43B3-948B-1728B52AA6E4}">
                <adec:decorative xmlns:adec="http://schemas.microsoft.com/office/drawing/2017/decorative" val="1"/>
              </a:ext>
            </a:extLst>
          </p:cNvPr>
          <p:cNvSpPr>
            <a:spLocks noGrp="1"/>
          </p:cNvSpPr>
          <p:nvPr>
            <p:ph type="pic" sz="quarter" idx="17"/>
          </p:nvPr>
        </p:nvSpPr>
        <p:spPr>
          <a:xfrm>
            <a:off x="479425" y="1808163"/>
            <a:ext cx="3600450" cy="1980000"/>
          </a:xfrm>
          <a:solidFill>
            <a:schemeClr val="tx2">
              <a:lumMod val="90000"/>
            </a:schemeClr>
          </a:solidFill>
        </p:spPr>
        <p:txBody>
          <a:bodyPr/>
          <a:lstStyle/>
          <a:p>
            <a:r>
              <a:rPr lang="en-US"/>
              <a:t>Click icon to add picture</a:t>
            </a:r>
            <a:endParaRPr lang="en-US" dirty="0"/>
          </a:p>
        </p:txBody>
      </p:sp>
      <p:sp>
        <p:nvSpPr>
          <p:cNvPr id="12" name="Inhaltsplatzhalter 2">
            <a:extLst>
              <a:ext uri="{FF2B5EF4-FFF2-40B4-BE49-F238E27FC236}">
                <a16:creationId xmlns:a16="http://schemas.microsoft.com/office/drawing/2014/main" id="{89B1D163-4D8D-4A72-A40F-8C4E4706607F}"/>
              </a:ext>
            </a:extLst>
          </p:cNvPr>
          <p:cNvSpPr>
            <a:spLocks noGrp="1"/>
          </p:cNvSpPr>
          <p:nvPr>
            <p:ph sz="half" idx="1"/>
          </p:nvPr>
        </p:nvSpPr>
        <p:spPr>
          <a:xfrm>
            <a:off x="479424" y="4185851"/>
            <a:ext cx="3600451" cy="1980000"/>
          </a:xfrm>
        </p:spPr>
        <p:txBody>
          <a:bodyPr/>
          <a:lstStyle>
            <a:lvl1pPr>
              <a:defRPr sz="1600" b="1"/>
            </a:lvl1pPr>
            <a:lvl2pPr marL="0" indent="0">
              <a:buNone/>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Bildplatzhalter 3">
            <a:extLst>
              <a:ext uri="{FF2B5EF4-FFF2-40B4-BE49-F238E27FC236}">
                <a16:creationId xmlns:a16="http://schemas.microsoft.com/office/drawing/2014/main" id="{F92E55E2-AF52-4C0E-A959-DF683F5CEFEB}"/>
              </a:ext>
              <a:ext uri="{C183D7F6-B498-43B3-948B-1728B52AA6E4}">
                <adec:decorative xmlns:adec="http://schemas.microsoft.com/office/drawing/2017/decorative" val="1"/>
              </a:ext>
            </a:extLst>
          </p:cNvPr>
          <p:cNvSpPr>
            <a:spLocks noGrp="1"/>
          </p:cNvSpPr>
          <p:nvPr>
            <p:ph type="pic" sz="quarter" idx="18"/>
          </p:nvPr>
        </p:nvSpPr>
        <p:spPr>
          <a:xfrm>
            <a:off x="4295776" y="1808163"/>
            <a:ext cx="3600450" cy="1980000"/>
          </a:xfrm>
          <a:solidFill>
            <a:schemeClr val="tx2">
              <a:lumMod val="90000"/>
            </a:schemeClr>
          </a:solidFill>
        </p:spPr>
        <p:txBody>
          <a:bodyPr/>
          <a:lstStyle/>
          <a:p>
            <a:r>
              <a:rPr lang="en-US"/>
              <a:t>Click icon to add picture</a:t>
            </a:r>
            <a:endParaRPr lang="en-US" dirty="0"/>
          </a:p>
        </p:txBody>
      </p:sp>
      <p:sp>
        <p:nvSpPr>
          <p:cNvPr id="13" name="Inhaltsplatzhalter 3">
            <a:extLst>
              <a:ext uri="{FF2B5EF4-FFF2-40B4-BE49-F238E27FC236}">
                <a16:creationId xmlns:a16="http://schemas.microsoft.com/office/drawing/2014/main" id="{DE0FC12B-A1E5-42CC-96D8-0293C92008BC}"/>
              </a:ext>
            </a:extLst>
          </p:cNvPr>
          <p:cNvSpPr>
            <a:spLocks noGrp="1"/>
          </p:cNvSpPr>
          <p:nvPr>
            <p:ph sz="half" idx="2"/>
          </p:nvPr>
        </p:nvSpPr>
        <p:spPr>
          <a:xfrm>
            <a:off x="4295776" y="4185851"/>
            <a:ext cx="3600449" cy="1980000"/>
          </a:xfrm>
        </p:spPr>
        <p:txBody>
          <a:bodyPr/>
          <a:lstStyle>
            <a:lvl1pPr>
              <a:defRPr sz="1600" b="1"/>
            </a:lvl1pPr>
            <a:lvl2pPr marL="0" indent="0">
              <a:buNone/>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Bildplatzhalter 3">
            <a:extLst>
              <a:ext uri="{FF2B5EF4-FFF2-40B4-BE49-F238E27FC236}">
                <a16:creationId xmlns:a16="http://schemas.microsoft.com/office/drawing/2014/main" id="{34A88299-44D9-4594-9216-B685B545498A}"/>
              </a:ext>
              <a:ext uri="{C183D7F6-B498-43B3-948B-1728B52AA6E4}">
                <adec:decorative xmlns:adec="http://schemas.microsoft.com/office/drawing/2017/decorative" val="1"/>
              </a:ext>
            </a:extLst>
          </p:cNvPr>
          <p:cNvSpPr>
            <a:spLocks noGrp="1"/>
          </p:cNvSpPr>
          <p:nvPr>
            <p:ph type="pic" sz="quarter" idx="19"/>
          </p:nvPr>
        </p:nvSpPr>
        <p:spPr>
          <a:xfrm>
            <a:off x="8112126" y="1808163"/>
            <a:ext cx="3600450" cy="1980000"/>
          </a:xfrm>
          <a:solidFill>
            <a:schemeClr val="tx2">
              <a:lumMod val="90000"/>
            </a:schemeClr>
          </a:solidFill>
        </p:spPr>
        <p:txBody>
          <a:bodyPr/>
          <a:lstStyle/>
          <a:p>
            <a:r>
              <a:rPr lang="en-US"/>
              <a:t>Click icon to add picture</a:t>
            </a:r>
            <a:endParaRPr lang="en-US" dirty="0"/>
          </a:p>
        </p:txBody>
      </p:sp>
      <p:sp>
        <p:nvSpPr>
          <p:cNvPr id="14" name="Inhaltsplatzhalter 3">
            <a:extLst>
              <a:ext uri="{FF2B5EF4-FFF2-40B4-BE49-F238E27FC236}">
                <a16:creationId xmlns:a16="http://schemas.microsoft.com/office/drawing/2014/main" id="{6A50DEAB-0BFD-4146-B54A-21CD06E1B0F4}"/>
              </a:ext>
            </a:extLst>
          </p:cNvPr>
          <p:cNvSpPr>
            <a:spLocks noGrp="1"/>
          </p:cNvSpPr>
          <p:nvPr>
            <p:ph sz="half" idx="16"/>
          </p:nvPr>
        </p:nvSpPr>
        <p:spPr>
          <a:xfrm>
            <a:off x="8112126" y="4185851"/>
            <a:ext cx="3600449" cy="1980000"/>
          </a:xfrm>
        </p:spPr>
        <p:txBody>
          <a:bodyPr/>
          <a:lstStyle>
            <a:lvl1pPr>
              <a:defRPr sz="1600" b="1"/>
            </a:lvl1pPr>
            <a:lvl2pPr marL="0" indent="0">
              <a:buNone/>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ußzeilenplatzhalter 7">
            <a:extLst>
              <a:ext uri="{FF2B5EF4-FFF2-40B4-BE49-F238E27FC236}">
                <a16:creationId xmlns:a16="http://schemas.microsoft.com/office/drawing/2014/main" id="{AF5DC0C1-41FA-4470-BBAC-3017E7C9FBEC}"/>
              </a:ext>
            </a:extLst>
          </p:cNvPr>
          <p:cNvSpPr>
            <a:spLocks noGrp="1"/>
          </p:cNvSpPr>
          <p:nvPr>
            <p:ph type="ftr" sz="quarter" idx="14"/>
          </p:nvPr>
        </p:nvSpPr>
        <p:spPr/>
        <p:txBody>
          <a:bodyPr/>
          <a:lstStyle/>
          <a:p>
            <a:endParaRPr lang="en-US" dirty="0"/>
          </a:p>
        </p:txBody>
      </p:sp>
    </p:spTree>
    <p:extLst>
      <p:ext uri="{BB962C8B-B14F-4D97-AF65-F5344CB8AC3E}">
        <p14:creationId xmlns:p14="http://schemas.microsoft.com/office/powerpoint/2010/main" val="3872130479"/>
      </p:ext>
    </p:extLst>
  </p:cSld>
  <p:clrMapOvr>
    <a:masterClrMapping/>
  </p:clrMapOvr>
  <p:extLst>
    <p:ext uri="{DCECCB84-F9BA-43D5-87BE-67443E8EF086}">
      <p15:sldGuideLst xmlns:p15="http://schemas.microsoft.com/office/powerpoint/2012/main">
        <p15:guide id="1" orient="horz" pos="1139">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Large image + text">
    <p:spTree>
      <p:nvGrpSpPr>
        <p:cNvPr id="1" name=""/>
        <p:cNvGrpSpPr/>
        <p:nvPr/>
      </p:nvGrpSpPr>
      <p:grpSpPr>
        <a:xfrm>
          <a:off x="0" y="0"/>
          <a:ext cx="0" cy="0"/>
          <a:chOff x="0" y="0"/>
          <a:chExt cx="0" cy="0"/>
        </a:xfrm>
      </p:grpSpPr>
      <p:sp>
        <p:nvSpPr>
          <p:cNvPr id="6" name="Foliennummernplatzhalter 5">
            <a:extLst>
              <a:ext uri="{FF2B5EF4-FFF2-40B4-BE49-F238E27FC236}">
                <a16:creationId xmlns:a16="http://schemas.microsoft.com/office/drawing/2014/main" id="{901E388C-6A4B-4AA3-B573-6AE8043CAA97}"/>
              </a:ext>
            </a:extLst>
          </p:cNvPr>
          <p:cNvSpPr>
            <a:spLocks noGrp="1"/>
          </p:cNvSpPr>
          <p:nvPr>
            <p:ph type="sldNum" sz="quarter" idx="11"/>
          </p:nvPr>
        </p:nvSpPr>
        <p:spPr/>
        <p:txBody>
          <a:bodyPr/>
          <a:lstStyle/>
          <a:p>
            <a:fld id="{56C449F3-BD9D-48DC-BFF1-0F66671DA7C6}" type="slidenum">
              <a:rPr lang="en-US" smtClean="0"/>
              <a:pPr/>
              <a:t>‹#›</a:t>
            </a:fld>
            <a:endParaRPr lang="en-US" dirty="0"/>
          </a:p>
        </p:txBody>
      </p:sp>
      <p:sp>
        <p:nvSpPr>
          <p:cNvPr id="8" name="Bildplatzhalter 7">
            <a:extLst>
              <a:ext uri="{FF2B5EF4-FFF2-40B4-BE49-F238E27FC236}">
                <a16:creationId xmlns:a16="http://schemas.microsoft.com/office/drawing/2014/main" id="{9729243C-D78B-4B34-B6EA-A7A7D5BA4415}"/>
              </a:ext>
              <a:ext uri="{C183D7F6-B498-43B3-948B-1728B52AA6E4}">
                <adec:decorative xmlns:adec="http://schemas.microsoft.com/office/drawing/2017/decorative" val="1"/>
              </a:ext>
            </a:extLst>
          </p:cNvPr>
          <p:cNvSpPr>
            <a:spLocks noGrp="1"/>
          </p:cNvSpPr>
          <p:nvPr>
            <p:ph type="pic" sz="quarter" idx="12"/>
          </p:nvPr>
        </p:nvSpPr>
        <p:spPr>
          <a:xfrm>
            <a:off x="0" y="0"/>
            <a:ext cx="8928000" cy="6084000"/>
          </a:xfrm>
          <a:solidFill>
            <a:schemeClr val="tx2">
              <a:lumMod val="90000"/>
            </a:schemeClr>
          </a:solidFill>
        </p:spPr>
        <p:txBody>
          <a:bodyPr/>
          <a:lstStyle/>
          <a:p>
            <a:r>
              <a:rPr lang="en-US"/>
              <a:t>Click icon to add picture</a:t>
            </a:r>
            <a:endParaRPr lang="en-US" dirty="0"/>
          </a:p>
        </p:txBody>
      </p:sp>
      <p:sp>
        <p:nvSpPr>
          <p:cNvPr id="11" name="Textplatzhalter 9">
            <a:extLst>
              <a:ext uri="{FF2B5EF4-FFF2-40B4-BE49-F238E27FC236}">
                <a16:creationId xmlns:a16="http://schemas.microsoft.com/office/drawing/2014/main" id="{D2F612BB-6DB3-48F4-9220-749BDAAD5D05}"/>
              </a:ext>
            </a:extLst>
          </p:cNvPr>
          <p:cNvSpPr>
            <a:spLocks noGrp="1"/>
          </p:cNvSpPr>
          <p:nvPr>
            <p:ph type="body" sz="quarter" idx="13"/>
          </p:nvPr>
        </p:nvSpPr>
        <p:spPr>
          <a:xfrm>
            <a:off x="9252000" y="1332000"/>
            <a:ext cx="2460575" cy="4752000"/>
          </a:xfrm>
        </p:spPr>
        <p:txBody>
          <a:bodyPr/>
          <a:lstStyle>
            <a:lvl1pPr>
              <a:defRPr sz="1600" b="1"/>
            </a:lvl1pPr>
            <a:lvl2pPr marL="0" indent="0">
              <a:buNone/>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Fußzeilenplatzhalter 1">
            <a:extLst>
              <a:ext uri="{FF2B5EF4-FFF2-40B4-BE49-F238E27FC236}">
                <a16:creationId xmlns:a16="http://schemas.microsoft.com/office/drawing/2014/main" id="{E626A08E-050C-4C68-BDE6-F1BB5A27A38B}"/>
              </a:ext>
            </a:extLst>
          </p:cNvPr>
          <p:cNvSpPr>
            <a:spLocks noGrp="1"/>
          </p:cNvSpPr>
          <p:nvPr>
            <p:ph type="ftr" sz="quarter" idx="14"/>
          </p:nvPr>
        </p:nvSpPr>
        <p:spPr/>
        <p:txBody>
          <a:bodyPr/>
          <a:lstStyle/>
          <a:p>
            <a:endParaRPr lang="en-US" dirty="0"/>
          </a:p>
        </p:txBody>
      </p:sp>
    </p:spTree>
    <p:extLst>
      <p:ext uri="{BB962C8B-B14F-4D97-AF65-F5344CB8AC3E}">
        <p14:creationId xmlns:p14="http://schemas.microsoft.com/office/powerpoint/2010/main" val="815366779"/>
      </p:ext>
    </p:extLst>
  </p:cSld>
  <p:clrMapOvr>
    <a:masterClrMapping/>
  </p:clrMapOvr>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Large image + headline 01">
    <p:spTree>
      <p:nvGrpSpPr>
        <p:cNvPr id="1" name=""/>
        <p:cNvGrpSpPr/>
        <p:nvPr/>
      </p:nvGrpSpPr>
      <p:grpSpPr>
        <a:xfrm>
          <a:off x="0" y="0"/>
          <a:ext cx="0" cy="0"/>
          <a:chOff x="0" y="0"/>
          <a:chExt cx="0" cy="0"/>
        </a:xfrm>
      </p:grpSpPr>
      <p:sp>
        <p:nvSpPr>
          <p:cNvPr id="6" name="Foliennummernplatzhalter 5">
            <a:extLst>
              <a:ext uri="{FF2B5EF4-FFF2-40B4-BE49-F238E27FC236}">
                <a16:creationId xmlns:a16="http://schemas.microsoft.com/office/drawing/2014/main" id="{901E388C-6A4B-4AA3-B573-6AE8043CAA97}"/>
              </a:ext>
            </a:extLst>
          </p:cNvPr>
          <p:cNvSpPr>
            <a:spLocks noGrp="1"/>
          </p:cNvSpPr>
          <p:nvPr>
            <p:ph type="sldNum" sz="quarter" idx="11"/>
          </p:nvPr>
        </p:nvSpPr>
        <p:spPr/>
        <p:txBody>
          <a:bodyPr/>
          <a:lstStyle/>
          <a:p>
            <a:fld id="{56C449F3-BD9D-48DC-BFF1-0F66671DA7C6}" type="slidenum">
              <a:rPr lang="en-US" smtClean="0"/>
              <a:pPr/>
              <a:t>‹#›</a:t>
            </a:fld>
            <a:endParaRPr lang="en-US" dirty="0"/>
          </a:p>
        </p:txBody>
      </p:sp>
      <p:sp>
        <p:nvSpPr>
          <p:cNvPr id="8" name="Bildplatzhalter 7">
            <a:extLst>
              <a:ext uri="{FF2B5EF4-FFF2-40B4-BE49-F238E27FC236}">
                <a16:creationId xmlns:a16="http://schemas.microsoft.com/office/drawing/2014/main" id="{9729243C-D78B-4B34-B6EA-A7A7D5BA4415}"/>
              </a:ext>
              <a:ext uri="{C183D7F6-B498-43B3-948B-1728B52AA6E4}">
                <adec:decorative xmlns:adec="http://schemas.microsoft.com/office/drawing/2017/decorative" val="1"/>
              </a:ext>
            </a:extLst>
          </p:cNvPr>
          <p:cNvSpPr>
            <a:spLocks noGrp="1"/>
          </p:cNvSpPr>
          <p:nvPr>
            <p:ph type="pic" sz="quarter" idx="12"/>
          </p:nvPr>
        </p:nvSpPr>
        <p:spPr>
          <a:xfrm>
            <a:off x="0" y="0"/>
            <a:ext cx="7056000" cy="5940000"/>
          </a:xfrm>
          <a:solidFill>
            <a:schemeClr val="tx2">
              <a:lumMod val="90000"/>
            </a:schemeClr>
          </a:solidFill>
        </p:spPr>
        <p:txBody>
          <a:bodyPr/>
          <a:lstStyle/>
          <a:p>
            <a:r>
              <a:rPr lang="en-US"/>
              <a:t>Click icon to add picture</a:t>
            </a:r>
            <a:endParaRPr lang="en-US" dirty="0"/>
          </a:p>
        </p:txBody>
      </p:sp>
      <p:sp>
        <p:nvSpPr>
          <p:cNvPr id="11" name="Textplatzhalter 9">
            <a:extLst>
              <a:ext uri="{FF2B5EF4-FFF2-40B4-BE49-F238E27FC236}">
                <a16:creationId xmlns:a16="http://schemas.microsoft.com/office/drawing/2014/main" id="{D2F612BB-6DB3-48F4-9220-749BDAAD5D05}"/>
              </a:ext>
            </a:extLst>
          </p:cNvPr>
          <p:cNvSpPr>
            <a:spLocks noGrp="1"/>
          </p:cNvSpPr>
          <p:nvPr>
            <p:ph type="body" sz="quarter" idx="13"/>
          </p:nvPr>
        </p:nvSpPr>
        <p:spPr>
          <a:xfrm>
            <a:off x="7632000" y="1808163"/>
            <a:ext cx="4080575" cy="4131838"/>
          </a:xfrm>
        </p:spPr>
        <p:txBody>
          <a:bodyPr/>
          <a:lstStyle>
            <a:lvl1pPr>
              <a:lnSpc>
                <a:spcPts val="3800"/>
              </a:lnSpc>
              <a:spcAft>
                <a:spcPts val="2400"/>
              </a:spcAft>
              <a:defRPr sz="3800" b="0"/>
            </a:lvl1pPr>
            <a:lvl2pPr marL="0" indent="0">
              <a:buNone/>
              <a:defRPr sz="20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Fußzeilenplatzhalter 1">
            <a:extLst>
              <a:ext uri="{FF2B5EF4-FFF2-40B4-BE49-F238E27FC236}">
                <a16:creationId xmlns:a16="http://schemas.microsoft.com/office/drawing/2014/main" id="{0589E36F-7715-457D-8887-3CAB56AFC0AD}"/>
              </a:ext>
            </a:extLst>
          </p:cNvPr>
          <p:cNvSpPr>
            <a:spLocks noGrp="1"/>
          </p:cNvSpPr>
          <p:nvPr>
            <p:ph type="ftr" sz="quarter" idx="14"/>
          </p:nvPr>
        </p:nvSpPr>
        <p:spPr/>
        <p:txBody>
          <a:bodyPr/>
          <a:lstStyle/>
          <a:p>
            <a:endParaRPr lang="en-US" dirty="0"/>
          </a:p>
        </p:txBody>
      </p:sp>
    </p:spTree>
    <p:extLst>
      <p:ext uri="{BB962C8B-B14F-4D97-AF65-F5344CB8AC3E}">
        <p14:creationId xmlns:p14="http://schemas.microsoft.com/office/powerpoint/2010/main" val="1974446335"/>
      </p:ext>
    </p:extLst>
  </p:cSld>
  <p:clrMapOvr>
    <a:masterClrMapping/>
  </p:clrMapOvr>
  <p:extLst>
    <p:ext uri="{DCECCB84-F9BA-43D5-87BE-67443E8EF086}">
      <p15:sldGuideLst xmlns:p15="http://schemas.microsoft.com/office/powerpoint/2012/main">
        <p15:guide id="1" orient="horz" pos="1139">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Large image + headline 02">
    <p:spTree>
      <p:nvGrpSpPr>
        <p:cNvPr id="1" name=""/>
        <p:cNvGrpSpPr/>
        <p:nvPr/>
      </p:nvGrpSpPr>
      <p:grpSpPr>
        <a:xfrm>
          <a:off x="0" y="0"/>
          <a:ext cx="0" cy="0"/>
          <a:chOff x="0" y="0"/>
          <a:chExt cx="0" cy="0"/>
        </a:xfrm>
      </p:grpSpPr>
      <p:sp>
        <p:nvSpPr>
          <p:cNvPr id="6" name="Foliennummernplatzhalter 5">
            <a:extLst>
              <a:ext uri="{FF2B5EF4-FFF2-40B4-BE49-F238E27FC236}">
                <a16:creationId xmlns:a16="http://schemas.microsoft.com/office/drawing/2014/main" id="{901E388C-6A4B-4AA3-B573-6AE8043CAA97}"/>
              </a:ext>
            </a:extLst>
          </p:cNvPr>
          <p:cNvSpPr>
            <a:spLocks noGrp="1"/>
          </p:cNvSpPr>
          <p:nvPr>
            <p:ph type="sldNum" sz="quarter" idx="11"/>
          </p:nvPr>
        </p:nvSpPr>
        <p:spPr/>
        <p:txBody>
          <a:bodyPr/>
          <a:lstStyle/>
          <a:p>
            <a:fld id="{56C449F3-BD9D-48DC-BFF1-0F66671DA7C6}" type="slidenum">
              <a:rPr lang="en-US" smtClean="0"/>
              <a:pPr/>
              <a:t>‹#›</a:t>
            </a:fld>
            <a:endParaRPr lang="en-US" dirty="0"/>
          </a:p>
        </p:txBody>
      </p:sp>
      <p:sp>
        <p:nvSpPr>
          <p:cNvPr id="8" name="Textplatzhalter 4">
            <a:extLst>
              <a:ext uri="{FF2B5EF4-FFF2-40B4-BE49-F238E27FC236}">
                <a16:creationId xmlns:a16="http://schemas.microsoft.com/office/drawing/2014/main" id="{E0780CC6-0AAA-43D9-B97A-2EF6ED7D8C4B}"/>
              </a:ext>
            </a:extLst>
          </p:cNvPr>
          <p:cNvSpPr>
            <a:spLocks noGrp="1"/>
          </p:cNvSpPr>
          <p:nvPr>
            <p:ph type="body" sz="quarter" idx="12" hasCustomPrompt="1"/>
          </p:nvPr>
        </p:nvSpPr>
        <p:spPr>
          <a:xfrm>
            <a:off x="479425" y="476250"/>
            <a:ext cx="3600450" cy="252000"/>
          </a:xfrm>
        </p:spPr>
        <p:txBody>
          <a:bodyPr/>
          <a:lstStyle>
            <a:lvl1pPr>
              <a:defRPr lang="en-US" sz="1100" b="1" kern="1200" cap="all" spc="63" baseline="0" smtClean="0">
                <a:solidFill>
                  <a:schemeClr val="bg1"/>
                </a:solidFill>
                <a:latin typeface="+mn-lt"/>
                <a:ea typeface="+mn-ea"/>
                <a:cs typeface="+mn-cs"/>
              </a:defRPr>
            </a:lvl1pPr>
          </a:lstStyle>
          <a:p>
            <a:pPr lvl="0"/>
            <a:r>
              <a:rPr lang="en-US"/>
              <a:t>Topline goes here</a:t>
            </a:r>
          </a:p>
        </p:txBody>
      </p:sp>
      <p:sp>
        <p:nvSpPr>
          <p:cNvPr id="7" name="Titel 1">
            <a:extLst>
              <a:ext uri="{FF2B5EF4-FFF2-40B4-BE49-F238E27FC236}">
                <a16:creationId xmlns:a16="http://schemas.microsoft.com/office/drawing/2014/main" id="{A3F8960E-E537-4E49-AC42-4DEBF27F46A6}"/>
              </a:ext>
            </a:extLst>
          </p:cNvPr>
          <p:cNvSpPr>
            <a:spLocks noGrp="1"/>
          </p:cNvSpPr>
          <p:nvPr>
            <p:ph type="title"/>
          </p:nvPr>
        </p:nvSpPr>
        <p:spPr>
          <a:xfrm>
            <a:off x="479424" y="873125"/>
            <a:ext cx="3600451" cy="1439863"/>
          </a:xfrm>
        </p:spPr>
        <p:txBody>
          <a:bodyPr/>
          <a:lstStyle/>
          <a:p>
            <a:r>
              <a:rPr lang="en-US"/>
              <a:t>Click to edit Master title style</a:t>
            </a:r>
            <a:endParaRPr lang="en-US" dirty="0"/>
          </a:p>
        </p:txBody>
      </p:sp>
      <p:sp>
        <p:nvSpPr>
          <p:cNvPr id="5" name="Bildplatzhalter 6">
            <a:extLst>
              <a:ext uri="{FF2B5EF4-FFF2-40B4-BE49-F238E27FC236}">
                <a16:creationId xmlns:a16="http://schemas.microsoft.com/office/drawing/2014/main" id="{56AD9E6D-63E1-41E1-8A4D-9A2F8102A993}"/>
              </a:ext>
              <a:ext uri="{C183D7F6-B498-43B3-948B-1728B52AA6E4}">
                <adec:decorative xmlns:adec="http://schemas.microsoft.com/office/drawing/2017/decorative" val="1"/>
              </a:ext>
            </a:extLst>
          </p:cNvPr>
          <p:cNvSpPr>
            <a:spLocks noGrp="1"/>
          </p:cNvSpPr>
          <p:nvPr>
            <p:ph type="pic" sz="quarter" idx="13"/>
          </p:nvPr>
        </p:nvSpPr>
        <p:spPr>
          <a:xfrm>
            <a:off x="4295775" y="-1"/>
            <a:ext cx="7896225" cy="4968000"/>
          </a:xfrm>
          <a:solidFill>
            <a:schemeClr val="tx2"/>
          </a:solidFill>
        </p:spPr>
        <p:txBody>
          <a:bodyPr/>
          <a:lstStyle/>
          <a:p>
            <a:r>
              <a:rPr lang="en-US"/>
              <a:t>Click icon to add picture</a:t>
            </a:r>
            <a:endParaRPr lang="en-US" dirty="0"/>
          </a:p>
        </p:txBody>
      </p:sp>
      <p:sp>
        <p:nvSpPr>
          <p:cNvPr id="9" name="Textplatzhalter 9">
            <a:extLst>
              <a:ext uri="{FF2B5EF4-FFF2-40B4-BE49-F238E27FC236}">
                <a16:creationId xmlns:a16="http://schemas.microsoft.com/office/drawing/2014/main" id="{73B815B3-09D1-4001-B105-D9E1330B1B62}"/>
              </a:ext>
            </a:extLst>
          </p:cNvPr>
          <p:cNvSpPr>
            <a:spLocks noGrp="1"/>
          </p:cNvSpPr>
          <p:nvPr>
            <p:ph type="body" sz="quarter" idx="14"/>
          </p:nvPr>
        </p:nvSpPr>
        <p:spPr>
          <a:xfrm>
            <a:off x="479426" y="2563200"/>
            <a:ext cx="3600449" cy="2404799"/>
          </a:xfrm>
        </p:spPr>
        <p:txBody>
          <a:bodyPr anchor="b" anchorCtr="0"/>
          <a:lstStyle>
            <a:lvl1pPr>
              <a:defRPr sz="1600" b="1"/>
            </a:lvl1pPr>
            <a:lvl2pPr marL="0" indent="0">
              <a:buNone/>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Bildplatzhalter 9">
            <a:extLst>
              <a:ext uri="{FF2B5EF4-FFF2-40B4-BE49-F238E27FC236}">
                <a16:creationId xmlns:a16="http://schemas.microsoft.com/office/drawing/2014/main" id="{CEB6A8EB-A666-4A27-9824-30E6CEF93D5D}"/>
              </a:ext>
              <a:ext uri="{C183D7F6-B498-43B3-948B-1728B52AA6E4}">
                <adec:decorative xmlns:adec="http://schemas.microsoft.com/office/drawing/2017/decorative" val="1"/>
              </a:ext>
            </a:extLst>
          </p:cNvPr>
          <p:cNvSpPr>
            <a:spLocks noGrp="1"/>
          </p:cNvSpPr>
          <p:nvPr>
            <p:ph type="pic" sz="quarter" idx="17"/>
          </p:nvPr>
        </p:nvSpPr>
        <p:spPr>
          <a:xfrm>
            <a:off x="10692000" y="504000"/>
            <a:ext cx="1018800" cy="252000"/>
          </a:xfrm>
          <a:blipFill>
            <a:blip r:embed="rId2">
              <a:extLst>
                <a:ext uri="{96DAC541-7B7A-43D3-8B79-37D633B846F1}">
                  <asvg:svgBlip xmlns:asvg="http://schemas.microsoft.com/office/drawing/2016/SVG/main" r:embed="rId3"/>
                </a:ext>
              </a:extLst>
            </a:blip>
            <a:stretch>
              <a:fillRect/>
            </a:stretch>
          </a:blipFill>
        </p:spPr>
        <p:txBody>
          <a:bodyPr/>
          <a:lstStyle>
            <a:lvl1pPr>
              <a:defRPr sz="800">
                <a:solidFill>
                  <a:schemeClr val="tx1">
                    <a:alpha val="0"/>
                  </a:schemeClr>
                </a:solidFill>
              </a:defRPr>
            </a:lvl1pPr>
          </a:lstStyle>
          <a:p>
            <a:r>
              <a:rPr lang="en-US"/>
              <a:t>Click icon to add picture</a:t>
            </a:r>
            <a:endParaRPr lang="en-US" dirty="0"/>
          </a:p>
        </p:txBody>
      </p:sp>
      <p:sp>
        <p:nvSpPr>
          <p:cNvPr id="2" name="Fußzeilenplatzhalter 1">
            <a:extLst>
              <a:ext uri="{FF2B5EF4-FFF2-40B4-BE49-F238E27FC236}">
                <a16:creationId xmlns:a16="http://schemas.microsoft.com/office/drawing/2014/main" id="{5D691213-0404-49EC-B501-4C4965B48592}"/>
              </a:ext>
            </a:extLst>
          </p:cNvPr>
          <p:cNvSpPr>
            <a:spLocks noGrp="1"/>
          </p:cNvSpPr>
          <p:nvPr>
            <p:ph type="ftr" sz="quarter" idx="18"/>
          </p:nvPr>
        </p:nvSpPr>
        <p:spPr/>
        <p:txBody>
          <a:bodyPr/>
          <a:lstStyle/>
          <a:p>
            <a:endParaRPr lang="en-US" dirty="0"/>
          </a:p>
        </p:txBody>
      </p:sp>
    </p:spTree>
    <p:extLst>
      <p:ext uri="{BB962C8B-B14F-4D97-AF65-F5344CB8AC3E}">
        <p14:creationId xmlns:p14="http://schemas.microsoft.com/office/powerpoint/2010/main" val="462453970"/>
      </p:ext>
    </p:extLst>
  </p:cSld>
  <p:clrMapOvr>
    <a:masterClrMapping/>
  </p:clrMapOvr>
  <p:extLst>
    <p:ext uri="{DCECCB84-F9BA-43D5-87BE-67443E8EF086}">
      <p15:sldGuideLst xmlns:p15="http://schemas.microsoft.com/office/powerpoint/2012/main">
        <p15:guide id="1" orient="horz" pos="1139">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Title whi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34A093-8B28-4E43-B2A4-684048524E58}"/>
              </a:ext>
            </a:extLst>
          </p:cNvPr>
          <p:cNvSpPr>
            <a:spLocks noGrp="1"/>
          </p:cNvSpPr>
          <p:nvPr>
            <p:ph type="title"/>
          </p:nvPr>
        </p:nvSpPr>
        <p:spPr>
          <a:xfrm>
            <a:off x="478800" y="2315700"/>
            <a:ext cx="11233775" cy="2887655"/>
          </a:xfrm>
        </p:spPr>
        <p:txBody>
          <a:bodyPr/>
          <a:lstStyle>
            <a:lvl1pPr>
              <a:lnSpc>
                <a:spcPts val="8500"/>
              </a:lnSpc>
              <a:defRPr lang="en-US" sz="8500" kern="1200" smtClean="0">
                <a:solidFill>
                  <a:schemeClr val="bg1"/>
                </a:solidFill>
                <a:latin typeface="+mj-lt"/>
                <a:ea typeface="+mn-ea"/>
                <a:cs typeface="+mn-cs"/>
              </a:defRPr>
            </a:lvl1pPr>
          </a:lstStyle>
          <a:p>
            <a:r>
              <a:rPr lang="en-US" noProof="0"/>
              <a:t>Click to edit Master title style</a:t>
            </a:r>
          </a:p>
        </p:txBody>
      </p:sp>
      <p:pic>
        <p:nvPicPr>
          <p:cNvPr id="6" name="Grafik 5">
            <a:extLst>
              <a:ext uri="{FF2B5EF4-FFF2-40B4-BE49-F238E27FC236}">
                <a16:creationId xmlns:a16="http://schemas.microsoft.com/office/drawing/2014/main" id="{3FA13754-0890-465C-BA8A-E18B554E317E}"/>
              </a:ext>
              <a:ext uri="{C183D7F6-B498-43B3-948B-1728B52AA6E4}">
                <adec:decorative xmlns:adec="http://schemas.microsoft.com/office/drawing/2017/decorative" val="1"/>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79425" y="476250"/>
            <a:ext cx="2057313" cy="509277"/>
          </a:xfrm>
          <a:prstGeom prst="rect">
            <a:avLst/>
          </a:prstGeom>
        </p:spPr>
      </p:pic>
      <p:sp>
        <p:nvSpPr>
          <p:cNvPr id="9" name="Textplatzhalter 14">
            <a:extLst>
              <a:ext uri="{FF2B5EF4-FFF2-40B4-BE49-F238E27FC236}">
                <a16:creationId xmlns:a16="http://schemas.microsoft.com/office/drawing/2014/main" id="{A89B177C-F8F6-4738-B4AF-9E4A8243858F}"/>
              </a:ext>
            </a:extLst>
          </p:cNvPr>
          <p:cNvSpPr>
            <a:spLocks noGrp="1"/>
          </p:cNvSpPr>
          <p:nvPr>
            <p:ph type="body" sz="quarter" idx="11" hasCustomPrompt="1"/>
          </p:nvPr>
        </p:nvSpPr>
        <p:spPr>
          <a:xfrm>
            <a:off x="478800" y="5968800"/>
            <a:ext cx="1692900" cy="546124"/>
          </a:xfrm>
        </p:spPr>
        <p:txBody>
          <a:bodyPr anchor="b" anchorCtr="0"/>
          <a:lstStyle>
            <a:lvl1pPr>
              <a:lnSpc>
                <a:spcPct val="100000"/>
              </a:lnSpc>
              <a:defRPr sz="1100">
                <a:solidFill>
                  <a:schemeClr val="bg1"/>
                </a:solidFill>
              </a:defRPr>
            </a:lvl1pPr>
          </a:lstStyle>
          <a:p>
            <a:pPr lvl="0"/>
            <a:r>
              <a:rPr lang="en-US" dirty="0"/>
              <a:t>First level</a:t>
            </a:r>
          </a:p>
        </p:txBody>
      </p:sp>
      <p:sp>
        <p:nvSpPr>
          <p:cNvPr id="10" name="Textplatzhalter 14">
            <a:extLst>
              <a:ext uri="{FF2B5EF4-FFF2-40B4-BE49-F238E27FC236}">
                <a16:creationId xmlns:a16="http://schemas.microsoft.com/office/drawing/2014/main" id="{D04322D5-0CE0-4328-BE55-EFF287C34B08}"/>
              </a:ext>
            </a:extLst>
          </p:cNvPr>
          <p:cNvSpPr>
            <a:spLocks noGrp="1"/>
          </p:cNvSpPr>
          <p:nvPr>
            <p:ph type="body" sz="quarter" idx="14" hasCustomPrompt="1"/>
          </p:nvPr>
        </p:nvSpPr>
        <p:spPr>
          <a:xfrm>
            <a:off x="2387600" y="5968800"/>
            <a:ext cx="1692900" cy="546124"/>
          </a:xfrm>
        </p:spPr>
        <p:txBody>
          <a:bodyPr anchor="b" anchorCtr="0"/>
          <a:lstStyle>
            <a:lvl1pPr>
              <a:lnSpc>
                <a:spcPct val="100000"/>
              </a:lnSpc>
              <a:defRPr sz="1100">
                <a:solidFill>
                  <a:schemeClr val="bg1"/>
                </a:solidFill>
              </a:defRPr>
            </a:lvl1pPr>
          </a:lstStyle>
          <a:p>
            <a:pPr lvl="0"/>
            <a:r>
              <a:rPr lang="en-US" dirty="0"/>
              <a:t>First level</a:t>
            </a:r>
          </a:p>
        </p:txBody>
      </p:sp>
      <p:sp>
        <p:nvSpPr>
          <p:cNvPr id="7" name="Textplatzhalter 4">
            <a:extLst>
              <a:ext uri="{FF2B5EF4-FFF2-40B4-BE49-F238E27FC236}">
                <a16:creationId xmlns:a16="http://schemas.microsoft.com/office/drawing/2014/main" id="{0A8EF058-F745-44F5-9C5A-CB9010BB2328}"/>
              </a:ext>
            </a:extLst>
          </p:cNvPr>
          <p:cNvSpPr>
            <a:spLocks noGrp="1"/>
          </p:cNvSpPr>
          <p:nvPr>
            <p:ph type="body" sz="quarter" idx="15"/>
          </p:nvPr>
        </p:nvSpPr>
        <p:spPr>
          <a:xfrm rot="16200000">
            <a:off x="11016000" y="5772158"/>
            <a:ext cx="1281600" cy="144000"/>
          </a:xfrm>
        </p:spPr>
        <p:txBody>
          <a:bodyPr anchor="b" anchorCtr="0"/>
          <a:lstStyle>
            <a:lvl1pPr>
              <a:defRPr sz="800">
                <a:solidFill>
                  <a:schemeClr val="bg1"/>
                </a:solidFill>
              </a:defRPr>
            </a:lvl1pPr>
            <a:lvl5pPr marL="288000" indent="0">
              <a:buNone/>
              <a:defRPr/>
            </a:lvl5pPr>
          </a:lstStyle>
          <a:p>
            <a:pPr lvl="0"/>
            <a:r>
              <a:rPr lang="en-US"/>
              <a:t>Click to edit Master text styles</a:t>
            </a:r>
          </a:p>
        </p:txBody>
      </p:sp>
    </p:spTree>
    <p:extLst>
      <p:ext uri="{BB962C8B-B14F-4D97-AF65-F5344CB8AC3E}">
        <p14:creationId xmlns:p14="http://schemas.microsoft.com/office/powerpoint/2010/main" val="171561280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Large image + headline 03">
    <p:spTree>
      <p:nvGrpSpPr>
        <p:cNvPr id="1" name=""/>
        <p:cNvGrpSpPr/>
        <p:nvPr/>
      </p:nvGrpSpPr>
      <p:grpSpPr>
        <a:xfrm>
          <a:off x="0" y="0"/>
          <a:ext cx="0" cy="0"/>
          <a:chOff x="0" y="0"/>
          <a:chExt cx="0" cy="0"/>
        </a:xfrm>
      </p:grpSpPr>
      <p:sp>
        <p:nvSpPr>
          <p:cNvPr id="6" name="Foliennummernplatzhalter 5">
            <a:extLst>
              <a:ext uri="{FF2B5EF4-FFF2-40B4-BE49-F238E27FC236}">
                <a16:creationId xmlns:a16="http://schemas.microsoft.com/office/drawing/2014/main" id="{901E388C-6A4B-4AA3-B573-6AE8043CAA97}"/>
              </a:ext>
            </a:extLst>
          </p:cNvPr>
          <p:cNvSpPr>
            <a:spLocks noGrp="1"/>
          </p:cNvSpPr>
          <p:nvPr>
            <p:ph type="sldNum" sz="quarter" idx="11"/>
          </p:nvPr>
        </p:nvSpPr>
        <p:spPr/>
        <p:txBody>
          <a:bodyPr/>
          <a:lstStyle>
            <a:lvl1pPr>
              <a:defRPr>
                <a:solidFill>
                  <a:schemeClr val="tx1"/>
                </a:solidFill>
              </a:defRPr>
            </a:lvl1pPr>
          </a:lstStyle>
          <a:p>
            <a:fld id="{56C449F3-BD9D-48DC-BFF1-0F66671DA7C6}" type="slidenum">
              <a:rPr lang="en-US" smtClean="0"/>
              <a:pPr/>
              <a:t>‹#›</a:t>
            </a:fld>
            <a:endParaRPr lang="en-US" dirty="0"/>
          </a:p>
        </p:txBody>
      </p:sp>
      <p:sp>
        <p:nvSpPr>
          <p:cNvPr id="8" name="Textplatzhalter 4">
            <a:extLst>
              <a:ext uri="{FF2B5EF4-FFF2-40B4-BE49-F238E27FC236}">
                <a16:creationId xmlns:a16="http://schemas.microsoft.com/office/drawing/2014/main" id="{DB4B0E92-1B2C-41F7-B669-32B6FD56635A}"/>
              </a:ext>
            </a:extLst>
          </p:cNvPr>
          <p:cNvSpPr>
            <a:spLocks noGrp="1"/>
          </p:cNvSpPr>
          <p:nvPr>
            <p:ph type="body" sz="quarter" idx="12" hasCustomPrompt="1"/>
          </p:nvPr>
        </p:nvSpPr>
        <p:spPr>
          <a:xfrm>
            <a:off x="479425" y="476250"/>
            <a:ext cx="3600450" cy="252000"/>
          </a:xfrm>
        </p:spPr>
        <p:txBody>
          <a:bodyPr/>
          <a:lstStyle>
            <a:lvl1pPr>
              <a:defRPr lang="en-US" sz="1100" b="1" kern="1200" cap="all" spc="63" baseline="0" smtClean="0">
                <a:solidFill>
                  <a:schemeClr val="bg1"/>
                </a:solidFill>
                <a:latin typeface="+mn-lt"/>
                <a:ea typeface="+mn-ea"/>
                <a:cs typeface="+mn-cs"/>
              </a:defRPr>
            </a:lvl1pPr>
          </a:lstStyle>
          <a:p>
            <a:pPr lvl="0"/>
            <a:r>
              <a:rPr lang="en-US"/>
              <a:t>Topline goes here</a:t>
            </a:r>
          </a:p>
        </p:txBody>
      </p:sp>
      <p:sp>
        <p:nvSpPr>
          <p:cNvPr id="9" name="Textplatzhalter 9">
            <a:extLst>
              <a:ext uri="{FF2B5EF4-FFF2-40B4-BE49-F238E27FC236}">
                <a16:creationId xmlns:a16="http://schemas.microsoft.com/office/drawing/2014/main" id="{73B815B3-09D1-4001-B105-D9E1330B1B62}"/>
              </a:ext>
            </a:extLst>
          </p:cNvPr>
          <p:cNvSpPr>
            <a:spLocks noGrp="1"/>
          </p:cNvSpPr>
          <p:nvPr>
            <p:ph type="body" sz="quarter" idx="14"/>
          </p:nvPr>
        </p:nvSpPr>
        <p:spPr>
          <a:xfrm>
            <a:off x="479426" y="3168000"/>
            <a:ext cx="3600449" cy="2997850"/>
          </a:xfrm>
        </p:spPr>
        <p:txBody>
          <a:bodyPr anchor="t" anchorCtr="0"/>
          <a:lstStyle>
            <a:lvl1pPr>
              <a:defRPr sz="1600" b="1"/>
            </a:lvl1pPr>
            <a:lvl2pPr marL="0" indent="0">
              <a:buNone/>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Bildplatzhalter 6">
            <a:extLst>
              <a:ext uri="{FF2B5EF4-FFF2-40B4-BE49-F238E27FC236}">
                <a16:creationId xmlns:a16="http://schemas.microsoft.com/office/drawing/2014/main" id="{56AD9E6D-63E1-41E1-8A4D-9A2F8102A993}"/>
              </a:ext>
              <a:ext uri="{C183D7F6-B498-43B3-948B-1728B52AA6E4}">
                <adec:decorative xmlns:adec="http://schemas.microsoft.com/office/drawing/2017/decorative" val="1"/>
              </a:ext>
            </a:extLst>
          </p:cNvPr>
          <p:cNvSpPr>
            <a:spLocks noGrp="1"/>
          </p:cNvSpPr>
          <p:nvPr>
            <p:ph type="pic" sz="quarter" idx="13"/>
          </p:nvPr>
        </p:nvSpPr>
        <p:spPr>
          <a:xfrm>
            <a:off x="5988050" y="1008001"/>
            <a:ext cx="6203950" cy="5850000"/>
          </a:xfrm>
          <a:solidFill>
            <a:schemeClr val="tx2"/>
          </a:solidFill>
        </p:spPr>
        <p:txBody>
          <a:bodyPr/>
          <a:lstStyle/>
          <a:p>
            <a:r>
              <a:rPr lang="en-US"/>
              <a:t>Click icon to add picture</a:t>
            </a:r>
            <a:endParaRPr lang="en-US" dirty="0"/>
          </a:p>
        </p:txBody>
      </p:sp>
      <p:sp>
        <p:nvSpPr>
          <p:cNvPr id="7" name="Titel 1">
            <a:extLst>
              <a:ext uri="{FF2B5EF4-FFF2-40B4-BE49-F238E27FC236}">
                <a16:creationId xmlns:a16="http://schemas.microsoft.com/office/drawing/2014/main" id="{A3F8960E-E537-4E49-AC42-4DEBF27F46A6}"/>
              </a:ext>
            </a:extLst>
          </p:cNvPr>
          <p:cNvSpPr>
            <a:spLocks noGrp="1"/>
          </p:cNvSpPr>
          <p:nvPr>
            <p:ph type="title"/>
          </p:nvPr>
        </p:nvSpPr>
        <p:spPr>
          <a:xfrm>
            <a:off x="479424" y="873125"/>
            <a:ext cx="3600451" cy="1439863"/>
          </a:xfrm>
        </p:spPr>
        <p:txBody>
          <a:bodyPr/>
          <a:lstStyle/>
          <a:p>
            <a:r>
              <a:rPr lang="en-US"/>
              <a:t>Click to edit Master title style</a:t>
            </a:r>
            <a:endParaRPr lang="en-US" dirty="0"/>
          </a:p>
        </p:txBody>
      </p:sp>
      <p:sp>
        <p:nvSpPr>
          <p:cNvPr id="2" name="Fußzeilenplatzhalter 1">
            <a:extLst>
              <a:ext uri="{FF2B5EF4-FFF2-40B4-BE49-F238E27FC236}">
                <a16:creationId xmlns:a16="http://schemas.microsoft.com/office/drawing/2014/main" id="{5D691213-0404-49EC-B501-4C4965B48592}"/>
              </a:ext>
            </a:extLst>
          </p:cNvPr>
          <p:cNvSpPr>
            <a:spLocks noGrp="1"/>
          </p:cNvSpPr>
          <p:nvPr>
            <p:ph type="ftr" sz="quarter" idx="18"/>
          </p:nvPr>
        </p:nvSpPr>
        <p:spPr/>
        <p:txBody>
          <a:bodyPr/>
          <a:lstStyle/>
          <a:p>
            <a:endParaRPr lang="en-US" dirty="0"/>
          </a:p>
        </p:txBody>
      </p:sp>
    </p:spTree>
    <p:extLst>
      <p:ext uri="{BB962C8B-B14F-4D97-AF65-F5344CB8AC3E}">
        <p14:creationId xmlns:p14="http://schemas.microsoft.com/office/powerpoint/2010/main" val="2392432551"/>
      </p:ext>
    </p:extLst>
  </p:cSld>
  <p:clrMapOvr>
    <a:masterClrMapping/>
  </p:clrMapOvr>
  <p:extLst>
    <p:ext uri="{DCECCB84-F9BA-43D5-87BE-67443E8EF086}">
      <p15:sldGuideLst xmlns:p15="http://schemas.microsoft.com/office/powerpoint/2012/main">
        <p15:guide id="1" orient="horz" pos="1139">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old headline + images and text">
    <p:spTree>
      <p:nvGrpSpPr>
        <p:cNvPr id="1" name=""/>
        <p:cNvGrpSpPr/>
        <p:nvPr/>
      </p:nvGrpSpPr>
      <p:grpSpPr>
        <a:xfrm>
          <a:off x="0" y="0"/>
          <a:ext cx="0" cy="0"/>
          <a:chOff x="0" y="0"/>
          <a:chExt cx="0" cy="0"/>
        </a:xfrm>
      </p:grpSpPr>
      <p:sp>
        <p:nvSpPr>
          <p:cNvPr id="6" name="Foliennummernplatzhalter 5">
            <a:extLst>
              <a:ext uri="{FF2B5EF4-FFF2-40B4-BE49-F238E27FC236}">
                <a16:creationId xmlns:a16="http://schemas.microsoft.com/office/drawing/2014/main" id="{901E388C-6A4B-4AA3-B573-6AE8043CAA97}"/>
              </a:ext>
            </a:extLst>
          </p:cNvPr>
          <p:cNvSpPr>
            <a:spLocks noGrp="1"/>
          </p:cNvSpPr>
          <p:nvPr>
            <p:ph type="sldNum" sz="quarter" idx="11"/>
          </p:nvPr>
        </p:nvSpPr>
        <p:spPr/>
        <p:txBody>
          <a:bodyPr/>
          <a:lstStyle>
            <a:lvl1pPr>
              <a:defRPr>
                <a:solidFill>
                  <a:schemeClr val="bg1"/>
                </a:solidFill>
              </a:defRPr>
            </a:lvl1pPr>
          </a:lstStyle>
          <a:p>
            <a:fld id="{56C449F3-BD9D-48DC-BFF1-0F66671DA7C6}" type="slidenum">
              <a:rPr lang="en-US" smtClean="0"/>
              <a:pPr/>
              <a:t>‹#›</a:t>
            </a:fld>
            <a:endParaRPr lang="en-US" dirty="0"/>
          </a:p>
        </p:txBody>
      </p:sp>
      <p:sp>
        <p:nvSpPr>
          <p:cNvPr id="12" name="Textplatzhalter 4">
            <a:extLst>
              <a:ext uri="{FF2B5EF4-FFF2-40B4-BE49-F238E27FC236}">
                <a16:creationId xmlns:a16="http://schemas.microsoft.com/office/drawing/2014/main" id="{89F8AF55-CD46-430D-AC56-3428F98D0CCF}"/>
              </a:ext>
            </a:extLst>
          </p:cNvPr>
          <p:cNvSpPr>
            <a:spLocks noGrp="1"/>
          </p:cNvSpPr>
          <p:nvPr>
            <p:ph type="body" sz="quarter" idx="12" hasCustomPrompt="1"/>
          </p:nvPr>
        </p:nvSpPr>
        <p:spPr>
          <a:xfrm>
            <a:off x="479425" y="476250"/>
            <a:ext cx="5508625" cy="252000"/>
          </a:xfrm>
        </p:spPr>
        <p:txBody>
          <a:bodyPr/>
          <a:lstStyle>
            <a:lvl1pPr>
              <a:defRPr lang="en-US" sz="1100" b="1" kern="1200" cap="all" spc="63" baseline="0" smtClean="0">
                <a:solidFill>
                  <a:schemeClr val="bg1"/>
                </a:solidFill>
                <a:latin typeface="+mn-lt"/>
                <a:ea typeface="+mn-ea"/>
                <a:cs typeface="+mn-cs"/>
              </a:defRPr>
            </a:lvl1pPr>
          </a:lstStyle>
          <a:p>
            <a:pPr lvl="0"/>
            <a:r>
              <a:rPr lang="en-US"/>
              <a:t>Topline goes here</a:t>
            </a:r>
          </a:p>
        </p:txBody>
      </p:sp>
      <p:sp>
        <p:nvSpPr>
          <p:cNvPr id="7" name="Titel 1">
            <a:extLst>
              <a:ext uri="{FF2B5EF4-FFF2-40B4-BE49-F238E27FC236}">
                <a16:creationId xmlns:a16="http://schemas.microsoft.com/office/drawing/2014/main" id="{A3F8960E-E537-4E49-AC42-4DEBF27F46A6}"/>
              </a:ext>
            </a:extLst>
          </p:cNvPr>
          <p:cNvSpPr>
            <a:spLocks noGrp="1"/>
          </p:cNvSpPr>
          <p:nvPr>
            <p:ph type="title"/>
          </p:nvPr>
        </p:nvSpPr>
        <p:spPr>
          <a:xfrm>
            <a:off x="479424" y="873125"/>
            <a:ext cx="5508626" cy="1439863"/>
          </a:xfrm>
        </p:spPr>
        <p:txBody>
          <a:bodyPr/>
          <a:lstStyle>
            <a:lvl1pPr>
              <a:lnSpc>
                <a:spcPts val="8500"/>
              </a:lnSpc>
              <a:defRPr sz="8500"/>
            </a:lvl1pPr>
          </a:lstStyle>
          <a:p>
            <a:r>
              <a:rPr lang="en-US"/>
              <a:t>Click to edit Master title style</a:t>
            </a:r>
            <a:endParaRPr lang="en-US" dirty="0"/>
          </a:p>
        </p:txBody>
      </p:sp>
      <p:sp>
        <p:nvSpPr>
          <p:cNvPr id="9" name="Textplatzhalter 9">
            <a:extLst>
              <a:ext uri="{FF2B5EF4-FFF2-40B4-BE49-F238E27FC236}">
                <a16:creationId xmlns:a16="http://schemas.microsoft.com/office/drawing/2014/main" id="{73B815B3-09D1-4001-B105-D9E1330B1B62}"/>
              </a:ext>
            </a:extLst>
          </p:cNvPr>
          <p:cNvSpPr>
            <a:spLocks noGrp="1"/>
          </p:cNvSpPr>
          <p:nvPr>
            <p:ph type="body" sz="quarter" idx="14"/>
          </p:nvPr>
        </p:nvSpPr>
        <p:spPr>
          <a:xfrm>
            <a:off x="479426" y="4176000"/>
            <a:ext cx="3816349" cy="1989850"/>
          </a:xfrm>
        </p:spPr>
        <p:txBody>
          <a:bodyPr anchor="t" anchorCtr="0"/>
          <a:lstStyle>
            <a:lvl1pPr>
              <a:defRPr sz="1600" b="0"/>
            </a:lvl1pPr>
            <a:lvl2pPr marL="0" indent="0">
              <a:buNone/>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Bildplatzhalter 6">
            <a:extLst>
              <a:ext uri="{FF2B5EF4-FFF2-40B4-BE49-F238E27FC236}">
                <a16:creationId xmlns:a16="http://schemas.microsoft.com/office/drawing/2014/main" id="{56AD9E6D-63E1-41E1-8A4D-9A2F8102A993}"/>
              </a:ext>
              <a:ext uri="{C183D7F6-B498-43B3-948B-1728B52AA6E4}">
                <adec:decorative xmlns:adec="http://schemas.microsoft.com/office/drawing/2017/decorative" val="1"/>
              </a:ext>
            </a:extLst>
          </p:cNvPr>
          <p:cNvSpPr>
            <a:spLocks noGrp="1"/>
          </p:cNvSpPr>
          <p:nvPr>
            <p:ph type="pic" sz="quarter" idx="13"/>
          </p:nvPr>
        </p:nvSpPr>
        <p:spPr>
          <a:xfrm>
            <a:off x="6203952" y="1044000"/>
            <a:ext cx="2088000" cy="2232000"/>
          </a:xfrm>
          <a:solidFill>
            <a:schemeClr val="tx2"/>
          </a:solidFill>
        </p:spPr>
        <p:txBody>
          <a:bodyPr/>
          <a:lstStyle/>
          <a:p>
            <a:r>
              <a:rPr lang="en-US"/>
              <a:t>Click icon to add picture</a:t>
            </a:r>
            <a:endParaRPr lang="en-US" dirty="0"/>
          </a:p>
        </p:txBody>
      </p:sp>
      <p:sp>
        <p:nvSpPr>
          <p:cNvPr id="8" name="Textplatzhalter 9">
            <a:extLst>
              <a:ext uri="{FF2B5EF4-FFF2-40B4-BE49-F238E27FC236}">
                <a16:creationId xmlns:a16="http://schemas.microsoft.com/office/drawing/2014/main" id="{3838915D-D3FB-443D-B066-9871FCA0D90C}"/>
              </a:ext>
            </a:extLst>
          </p:cNvPr>
          <p:cNvSpPr>
            <a:spLocks noGrp="1"/>
          </p:cNvSpPr>
          <p:nvPr>
            <p:ph type="body" sz="quarter" idx="19"/>
          </p:nvPr>
        </p:nvSpPr>
        <p:spPr>
          <a:xfrm>
            <a:off x="8640000" y="1044000"/>
            <a:ext cx="2376000" cy="2232000"/>
          </a:xfrm>
        </p:spPr>
        <p:txBody>
          <a:bodyPr anchor="ctr" anchorCtr="0"/>
          <a:lstStyle>
            <a:lvl1pPr>
              <a:defRPr sz="1600" b="0"/>
            </a:lvl1pPr>
            <a:lvl2pPr marL="0" indent="0">
              <a:buNone/>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Bildplatzhalter 6">
            <a:extLst>
              <a:ext uri="{FF2B5EF4-FFF2-40B4-BE49-F238E27FC236}">
                <a16:creationId xmlns:a16="http://schemas.microsoft.com/office/drawing/2014/main" id="{53DA06E5-3D83-444D-925F-F4A41465D64C}"/>
              </a:ext>
              <a:ext uri="{C183D7F6-B498-43B3-948B-1728B52AA6E4}">
                <adec:decorative xmlns:adec="http://schemas.microsoft.com/office/drawing/2017/decorative" val="1"/>
              </a:ext>
            </a:extLst>
          </p:cNvPr>
          <p:cNvSpPr>
            <a:spLocks noGrp="1"/>
          </p:cNvSpPr>
          <p:nvPr>
            <p:ph type="pic" sz="quarter" idx="20"/>
          </p:nvPr>
        </p:nvSpPr>
        <p:spPr>
          <a:xfrm>
            <a:off x="6203952" y="3582001"/>
            <a:ext cx="2088000" cy="2232000"/>
          </a:xfrm>
          <a:solidFill>
            <a:schemeClr val="tx2"/>
          </a:solidFill>
        </p:spPr>
        <p:txBody>
          <a:bodyPr/>
          <a:lstStyle/>
          <a:p>
            <a:r>
              <a:rPr lang="en-US"/>
              <a:t>Click icon to add picture</a:t>
            </a:r>
            <a:endParaRPr lang="en-US" dirty="0"/>
          </a:p>
        </p:txBody>
      </p:sp>
      <p:sp>
        <p:nvSpPr>
          <p:cNvPr id="11" name="Textplatzhalter 9">
            <a:extLst>
              <a:ext uri="{FF2B5EF4-FFF2-40B4-BE49-F238E27FC236}">
                <a16:creationId xmlns:a16="http://schemas.microsoft.com/office/drawing/2014/main" id="{8A4C057F-21D1-4235-9674-D17DA9EE80C1}"/>
              </a:ext>
            </a:extLst>
          </p:cNvPr>
          <p:cNvSpPr>
            <a:spLocks noGrp="1"/>
          </p:cNvSpPr>
          <p:nvPr>
            <p:ph type="body" sz="quarter" idx="21"/>
          </p:nvPr>
        </p:nvSpPr>
        <p:spPr>
          <a:xfrm>
            <a:off x="8640000" y="3582001"/>
            <a:ext cx="2376000" cy="2232000"/>
          </a:xfrm>
        </p:spPr>
        <p:txBody>
          <a:bodyPr anchor="ctr" anchorCtr="0"/>
          <a:lstStyle>
            <a:lvl1pPr>
              <a:defRPr sz="1600" b="0"/>
            </a:lvl1pPr>
            <a:lvl2pPr marL="0" indent="0">
              <a:buNone/>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Fußzeilenplatzhalter 1">
            <a:extLst>
              <a:ext uri="{FF2B5EF4-FFF2-40B4-BE49-F238E27FC236}">
                <a16:creationId xmlns:a16="http://schemas.microsoft.com/office/drawing/2014/main" id="{5D691213-0404-49EC-B501-4C4965B48592}"/>
              </a:ext>
            </a:extLst>
          </p:cNvPr>
          <p:cNvSpPr>
            <a:spLocks noGrp="1"/>
          </p:cNvSpPr>
          <p:nvPr>
            <p:ph type="ftr" sz="quarter" idx="18"/>
          </p:nvPr>
        </p:nvSpPr>
        <p:spPr/>
        <p:txBody>
          <a:bodyPr/>
          <a:lstStyle/>
          <a:p>
            <a:endParaRPr lang="en-US" dirty="0"/>
          </a:p>
        </p:txBody>
      </p:sp>
    </p:spTree>
    <p:extLst>
      <p:ext uri="{BB962C8B-B14F-4D97-AF65-F5344CB8AC3E}">
        <p14:creationId xmlns:p14="http://schemas.microsoft.com/office/powerpoint/2010/main" val="2714554010"/>
      </p:ext>
    </p:extLst>
  </p:cSld>
  <p:clrMapOvr>
    <a:masterClrMapping/>
  </p:clrMapOvr>
  <p:extLst>
    <p:ext uri="{DCECCB84-F9BA-43D5-87BE-67443E8EF086}">
      <p15:sldGuideLst xmlns:p15="http://schemas.microsoft.com/office/powerpoint/2012/main">
        <p15:guide id="1" orient="horz" pos="1139">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Bold headline on blue/white">
    <p:spTree>
      <p:nvGrpSpPr>
        <p:cNvPr id="1" name=""/>
        <p:cNvGrpSpPr/>
        <p:nvPr/>
      </p:nvGrpSpPr>
      <p:grpSpPr>
        <a:xfrm>
          <a:off x="0" y="0"/>
          <a:ext cx="0" cy="0"/>
          <a:chOff x="0" y="0"/>
          <a:chExt cx="0" cy="0"/>
        </a:xfrm>
      </p:grpSpPr>
      <p:sp>
        <p:nvSpPr>
          <p:cNvPr id="8" name="Rechteck 7">
            <a:extLst>
              <a:ext uri="{FF2B5EF4-FFF2-40B4-BE49-F238E27FC236}">
                <a16:creationId xmlns:a16="http://schemas.microsoft.com/office/drawing/2014/main" id="{D85B9BCC-ED7D-4926-91D7-795B583CD299}"/>
              </a:ext>
              <a:ext uri="{C183D7F6-B498-43B3-948B-1728B52AA6E4}">
                <adec:decorative xmlns:adec="http://schemas.microsoft.com/office/drawing/2017/decorative" val="1"/>
              </a:ext>
            </a:extLst>
          </p:cNvPr>
          <p:cNvSpPr/>
          <p:nvPr/>
        </p:nvSpPr>
        <p:spPr>
          <a:xfrm>
            <a:off x="0" y="0"/>
            <a:ext cx="8112125" cy="6858000"/>
          </a:xfrm>
          <a:prstGeom prst="rect">
            <a:avLst/>
          </a:prstGeom>
          <a:solidFill>
            <a:srgbClr val="13A0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Foliennummernplatzhalter 5">
            <a:extLst>
              <a:ext uri="{FF2B5EF4-FFF2-40B4-BE49-F238E27FC236}">
                <a16:creationId xmlns:a16="http://schemas.microsoft.com/office/drawing/2014/main" id="{50E423D4-7901-4F8B-B075-3D0E7C20A648}"/>
              </a:ext>
            </a:extLst>
          </p:cNvPr>
          <p:cNvSpPr>
            <a:spLocks noGrp="1"/>
          </p:cNvSpPr>
          <p:nvPr>
            <p:ph type="sldNum" sz="quarter" idx="11"/>
          </p:nvPr>
        </p:nvSpPr>
        <p:spPr/>
        <p:txBody>
          <a:bodyPr/>
          <a:lstStyle/>
          <a:p>
            <a:fld id="{56C449F3-BD9D-48DC-BFF1-0F66671DA7C6}" type="slidenum">
              <a:rPr lang="en-US" smtClean="0"/>
              <a:pPr/>
              <a:t>‹#›</a:t>
            </a:fld>
            <a:endParaRPr lang="en-US" dirty="0"/>
          </a:p>
        </p:txBody>
      </p:sp>
      <p:sp>
        <p:nvSpPr>
          <p:cNvPr id="9" name="Textplatzhalter 4">
            <a:extLst>
              <a:ext uri="{FF2B5EF4-FFF2-40B4-BE49-F238E27FC236}">
                <a16:creationId xmlns:a16="http://schemas.microsoft.com/office/drawing/2014/main" id="{65CB8C84-525E-4B57-BAF4-5CD06402D3A1}"/>
              </a:ext>
            </a:extLst>
          </p:cNvPr>
          <p:cNvSpPr>
            <a:spLocks noGrp="1"/>
          </p:cNvSpPr>
          <p:nvPr>
            <p:ph type="body" sz="quarter" idx="14" hasCustomPrompt="1"/>
          </p:nvPr>
        </p:nvSpPr>
        <p:spPr>
          <a:xfrm>
            <a:off x="479425" y="476250"/>
            <a:ext cx="5724525" cy="252000"/>
          </a:xfrm>
        </p:spPr>
        <p:txBody>
          <a:bodyPr/>
          <a:lstStyle>
            <a:lvl1pPr>
              <a:defRPr lang="en-US" sz="1100" b="1" kern="1200" cap="all" spc="63" baseline="0" smtClean="0">
                <a:solidFill>
                  <a:schemeClr val="tx1"/>
                </a:solidFill>
                <a:latin typeface="+mn-lt"/>
                <a:ea typeface="+mn-ea"/>
                <a:cs typeface="+mn-cs"/>
              </a:defRPr>
            </a:lvl1pPr>
          </a:lstStyle>
          <a:p>
            <a:pPr lvl="0"/>
            <a:r>
              <a:rPr lang="en-US"/>
              <a:t>Topline goes here</a:t>
            </a:r>
          </a:p>
        </p:txBody>
      </p:sp>
      <p:sp>
        <p:nvSpPr>
          <p:cNvPr id="7" name="Titel 6">
            <a:extLst>
              <a:ext uri="{FF2B5EF4-FFF2-40B4-BE49-F238E27FC236}">
                <a16:creationId xmlns:a16="http://schemas.microsoft.com/office/drawing/2014/main" id="{28E2DDD5-62F8-4BB9-A01C-AC7CC80E2678}"/>
              </a:ext>
            </a:extLst>
          </p:cNvPr>
          <p:cNvSpPr>
            <a:spLocks noGrp="1"/>
          </p:cNvSpPr>
          <p:nvPr>
            <p:ph type="title"/>
          </p:nvPr>
        </p:nvSpPr>
        <p:spPr>
          <a:xfrm>
            <a:off x="479427" y="1808162"/>
            <a:ext cx="5724523" cy="4357687"/>
          </a:xfrm>
        </p:spPr>
        <p:txBody>
          <a:bodyPr/>
          <a:lstStyle>
            <a:lvl1pPr>
              <a:lnSpc>
                <a:spcPts val="8500"/>
              </a:lnSpc>
              <a:defRPr sz="8500">
                <a:solidFill>
                  <a:srgbClr val="122B54"/>
                </a:solidFill>
              </a:defRPr>
            </a:lvl1pPr>
          </a:lstStyle>
          <a:p>
            <a:r>
              <a:rPr lang="en-US"/>
              <a:t>Click to edit Master title style</a:t>
            </a:r>
            <a:endParaRPr lang="en-US" dirty="0"/>
          </a:p>
        </p:txBody>
      </p:sp>
      <p:sp>
        <p:nvSpPr>
          <p:cNvPr id="10" name="Textplatzhalter 9">
            <a:extLst>
              <a:ext uri="{FF2B5EF4-FFF2-40B4-BE49-F238E27FC236}">
                <a16:creationId xmlns:a16="http://schemas.microsoft.com/office/drawing/2014/main" id="{25DCC88A-A947-4C0A-827F-38E624596684}"/>
              </a:ext>
            </a:extLst>
          </p:cNvPr>
          <p:cNvSpPr>
            <a:spLocks noGrp="1"/>
          </p:cNvSpPr>
          <p:nvPr>
            <p:ph type="body" sz="quarter" idx="12"/>
          </p:nvPr>
        </p:nvSpPr>
        <p:spPr>
          <a:xfrm>
            <a:off x="8772525" y="1808163"/>
            <a:ext cx="2940050" cy="4357687"/>
          </a:xfrm>
        </p:spPr>
        <p:txBody>
          <a:bodyPr/>
          <a:lstStyle>
            <a:lvl1pPr>
              <a:defRPr sz="1600" b="1"/>
            </a:lvl1pPr>
            <a:lvl2pPr marL="0" indent="0">
              <a:buNone/>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Fußzeilenplatzhalter 1">
            <a:extLst>
              <a:ext uri="{FF2B5EF4-FFF2-40B4-BE49-F238E27FC236}">
                <a16:creationId xmlns:a16="http://schemas.microsoft.com/office/drawing/2014/main" id="{C600EDD0-042C-48C5-946C-9122C18A1125}"/>
              </a:ext>
            </a:extLst>
          </p:cNvPr>
          <p:cNvSpPr>
            <a:spLocks noGrp="1"/>
          </p:cNvSpPr>
          <p:nvPr>
            <p:ph type="ftr" sz="quarter" idx="13"/>
          </p:nvPr>
        </p:nvSpPr>
        <p:spPr/>
        <p:txBody>
          <a:bodyPr/>
          <a:lstStyle>
            <a:lvl1pPr>
              <a:defRPr>
                <a:solidFill>
                  <a:schemeClr val="tx1"/>
                </a:solidFill>
              </a:defRPr>
            </a:lvl1pPr>
          </a:lstStyle>
          <a:p>
            <a:endParaRPr lang="en-US" dirty="0"/>
          </a:p>
        </p:txBody>
      </p:sp>
    </p:spTree>
    <p:extLst>
      <p:ext uri="{BB962C8B-B14F-4D97-AF65-F5344CB8AC3E}">
        <p14:creationId xmlns:p14="http://schemas.microsoft.com/office/powerpoint/2010/main" val="3348948372"/>
      </p:ext>
    </p:extLst>
  </p:cSld>
  <p:clrMapOvr>
    <a:masterClrMapping/>
  </p:clrMapOvr>
  <p:extLst>
    <p:ext uri="{DCECCB84-F9BA-43D5-87BE-67443E8EF086}">
      <p15:sldGuideLst xmlns:p15="http://schemas.microsoft.com/office/powerpoint/2012/main">
        <p15:guide id="1" orient="horz" pos="1139">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old headline on blue/white + image">
    <p:spTree>
      <p:nvGrpSpPr>
        <p:cNvPr id="1" name=""/>
        <p:cNvGrpSpPr/>
        <p:nvPr/>
      </p:nvGrpSpPr>
      <p:grpSpPr>
        <a:xfrm>
          <a:off x="0" y="0"/>
          <a:ext cx="0" cy="0"/>
          <a:chOff x="0" y="0"/>
          <a:chExt cx="0" cy="0"/>
        </a:xfrm>
      </p:grpSpPr>
      <p:sp>
        <p:nvSpPr>
          <p:cNvPr id="8" name="Rechteck 7">
            <a:extLst>
              <a:ext uri="{FF2B5EF4-FFF2-40B4-BE49-F238E27FC236}">
                <a16:creationId xmlns:a16="http://schemas.microsoft.com/office/drawing/2014/main" id="{D85B9BCC-ED7D-4926-91D7-795B583CD299}"/>
              </a:ext>
              <a:ext uri="{C183D7F6-B498-43B3-948B-1728B52AA6E4}">
                <adec:decorative xmlns:adec="http://schemas.microsoft.com/office/drawing/2017/decorative" val="1"/>
              </a:ext>
            </a:extLst>
          </p:cNvPr>
          <p:cNvSpPr/>
          <p:nvPr/>
        </p:nvSpPr>
        <p:spPr>
          <a:xfrm>
            <a:off x="0" y="0"/>
            <a:ext cx="7020000" cy="6858000"/>
          </a:xfrm>
          <a:prstGeom prst="rect">
            <a:avLst/>
          </a:prstGeom>
          <a:solidFill>
            <a:srgbClr val="13A0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Foliennummernplatzhalter 5">
            <a:extLst>
              <a:ext uri="{FF2B5EF4-FFF2-40B4-BE49-F238E27FC236}">
                <a16:creationId xmlns:a16="http://schemas.microsoft.com/office/drawing/2014/main" id="{50E423D4-7901-4F8B-B075-3D0E7C20A648}"/>
              </a:ext>
            </a:extLst>
          </p:cNvPr>
          <p:cNvSpPr>
            <a:spLocks noGrp="1"/>
          </p:cNvSpPr>
          <p:nvPr>
            <p:ph type="sldNum" sz="quarter" idx="11"/>
          </p:nvPr>
        </p:nvSpPr>
        <p:spPr/>
        <p:txBody>
          <a:bodyPr/>
          <a:lstStyle/>
          <a:p>
            <a:fld id="{56C449F3-BD9D-48DC-BFF1-0F66671DA7C6}" type="slidenum">
              <a:rPr lang="en-US" smtClean="0"/>
              <a:pPr/>
              <a:t>‹#›</a:t>
            </a:fld>
            <a:endParaRPr lang="en-US" dirty="0"/>
          </a:p>
        </p:txBody>
      </p:sp>
      <p:sp>
        <p:nvSpPr>
          <p:cNvPr id="9" name="Textplatzhalter 4">
            <a:extLst>
              <a:ext uri="{FF2B5EF4-FFF2-40B4-BE49-F238E27FC236}">
                <a16:creationId xmlns:a16="http://schemas.microsoft.com/office/drawing/2014/main" id="{86895624-7DAF-4916-BF2D-DA99D815DD92}"/>
              </a:ext>
            </a:extLst>
          </p:cNvPr>
          <p:cNvSpPr>
            <a:spLocks noGrp="1"/>
          </p:cNvSpPr>
          <p:nvPr>
            <p:ph type="body" sz="quarter" idx="15" hasCustomPrompt="1"/>
          </p:nvPr>
        </p:nvSpPr>
        <p:spPr>
          <a:xfrm>
            <a:off x="479425" y="476250"/>
            <a:ext cx="5025082" cy="252000"/>
          </a:xfrm>
        </p:spPr>
        <p:txBody>
          <a:bodyPr/>
          <a:lstStyle>
            <a:lvl1pPr>
              <a:defRPr lang="en-US" sz="1100" b="1" kern="1200" cap="all" spc="63" baseline="0" smtClean="0">
                <a:solidFill>
                  <a:schemeClr val="tx1"/>
                </a:solidFill>
                <a:latin typeface="+mn-lt"/>
                <a:ea typeface="+mn-ea"/>
                <a:cs typeface="+mn-cs"/>
              </a:defRPr>
            </a:lvl1pPr>
          </a:lstStyle>
          <a:p>
            <a:pPr lvl="0"/>
            <a:r>
              <a:rPr lang="en-US"/>
              <a:t>Topline goes here</a:t>
            </a:r>
          </a:p>
        </p:txBody>
      </p:sp>
      <p:sp>
        <p:nvSpPr>
          <p:cNvPr id="7" name="Titel 6">
            <a:extLst>
              <a:ext uri="{FF2B5EF4-FFF2-40B4-BE49-F238E27FC236}">
                <a16:creationId xmlns:a16="http://schemas.microsoft.com/office/drawing/2014/main" id="{28E2DDD5-62F8-4BB9-A01C-AC7CC80E2678}"/>
              </a:ext>
            </a:extLst>
          </p:cNvPr>
          <p:cNvSpPr>
            <a:spLocks noGrp="1"/>
          </p:cNvSpPr>
          <p:nvPr>
            <p:ph type="title"/>
          </p:nvPr>
        </p:nvSpPr>
        <p:spPr>
          <a:xfrm>
            <a:off x="479427" y="1808162"/>
            <a:ext cx="5724523" cy="4357687"/>
          </a:xfrm>
        </p:spPr>
        <p:txBody>
          <a:bodyPr/>
          <a:lstStyle>
            <a:lvl1pPr>
              <a:lnSpc>
                <a:spcPts val="8500"/>
              </a:lnSpc>
              <a:defRPr sz="8500">
                <a:solidFill>
                  <a:srgbClr val="122B54"/>
                </a:solidFill>
              </a:defRPr>
            </a:lvl1pPr>
          </a:lstStyle>
          <a:p>
            <a:r>
              <a:rPr lang="en-US"/>
              <a:t>Click to edit Master title style</a:t>
            </a:r>
            <a:endParaRPr lang="en-US" dirty="0"/>
          </a:p>
        </p:txBody>
      </p:sp>
      <p:sp>
        <p:nvSpPr>
          <p:cNvPr id="10" name="Textplatzhalter 9">
            <a:extLst>
              <a:ext uri="{FF2B5EF4-FFF2-40B4-BE49-F238E27FC236}">
                <a16:creationId xmlns:a16="http://schemas.microsoft.com/office/drawing/2014/main" id="{25DCC88A-A947-4C0A-827F-38E624596684}"/>
              </a:ext>
            </a:extLst>
          </p:cNvPr>
          <p:cNvSpPr>
            <a:spLocks noGrp="1"/>
          </p:cNvSpPr>
          <p:nvPr>
            <p:ph type="body" sz="quarter" idx="12"/>
          </p:nvPr>
        </p:nvSpPr>
        <p:spPr>
          <a:xfrm>
            <a:off x="7560000" y="3024000"/>
            <a:ext cx="4152573" cy="3141849"/>
          </a:xfrm>
        </p:spPr>
        <p:txBody>
          <a:bodyPr/>
          <a:lstStyle>
            <a:lvl1pPr>
              <a:defRPr sz="1600" b="1"/>
            </a:lvl1pPr>
            <a:lvl2pPr marL="0" indent="0">
              <a:buNone/>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Bildplatzhalter 2">
            <a:extLst>
              <a:ext uri="{FF2B5EF4-FFF2-40B4-BE49-F238E27FC236}">
                <a16:creationId xmlns:a16="http://schemas.microsoft.com/office/drawing/2014/main" id="{C3A37E33-1BC4-4258-8988-7DB0EC8D5A84}"/>
              </a:ext>
              <a:ext uri="{C183D7F6-B498-43B3-948B-1728B52AA6E4}">
                <adec:decorative xmlns:adec="http://schemas.microsoft.com/office/drawing/2017/decorative" val="1"/>
              </a:ext>
            </a:extLst>
          </p:cNvPr>
          <p:cNvSpPr>
            <a:spLocks noGrp="1"/>
          </p:cNvSpPr>
          <p:nvPr>
            <p:ph type="pic" sz="quarter" idx="13"/>
          </p:nvPr>
        </p:nvSpPr>
        <p:spPr>
          <a:xfrm>
            <a:off x="5700300" y="0"/>
            <a:ext cx="4320000" cy="2340000"/>
          </a:xfrm>
          <a:solidFill>
            <a:schemeClr val="tx2">
              <a:lumMod val="90000"/>
            </a:schemeClr>
          </a:solidFill>
        </p:spPr>
        <p:txBody>
          <a:bodyPr/>
          <a:lstStyle>
            <a:lvl1pPr>
              <a:defRPr>
                <a:solidFill>
                  <a:schemeClr val="tx1"/>
                </a:solidFill>
              </a:defRPr>
            </a:lvl1pPr>
          </a:lstStyle>
          <a:p>
            <a:r>
              <a:rPr lang="en-US"/>
              <a:t>Click icon to add picture</a:t>
            </a:r>
            <a:endParaRPr lang="en-US" dirty="0"/>
          </a:p>
        </p:txBody>
      </p:sp>
      <p:sp>
        <p:nvSpPr>
          <p:cNvPr id="2" name="Fußzeilenplatzhalter 1">
            <a:extLst>
              <a:ext uri="{FF2B5EF4-FFF2-40B4-BE49-F238E27FC236}">
                <a16:creationId xmlns:a16="http://schemas.microsoft.com/office/drawing/2014/main" id="{7C631362-B5E9-4A03-8563-BC489D509F80}"/>
              </a:ext>
            </a:extLst>
          </p:cNvPr>
          <p:cNvSpPr>
            <a:spLocks noGrp="1"/>
          </p:cNvSpPr>
          <p:nvPr>
            <p:ph type="ftr" sz="quarter" idx="14"/>
          </p:nvPr>
        </p:nvSpPr>
        <p:spPr/>
        <p:txBody>
          <a:bodyPr/>
          <a:lstStyle>
            <a:lvl1pPr>
              <a:defRPr>
                <a:solidFill>
                  <a:schemeClr val="tx1"/>
                </a:solidFill>
              </a:defRPr>
            </a:lvl1pPr>
          </a:lstStyle>
          <a:p>
            <a:endParaRPr lang="en-US" dirty="0"/>
          </a:p>
        </p:txBody>
      </p:sp>
    </p:spTree>
    <p:extLst>
      <p:ext uri="{BB962C8B-B14F-4D97-AF65-F5344CB8AC3E}">
        <p14:creationId xmlns:p14="http://schemas.microsoft.com/office/powerpoint/2010/main" val="311401533"/>
      </p:ext>
    </p:extLst>
  </p:cSld>
  <p:clrMapOvr>
    <a:masterClrMapping/>
  </p:clrMapOvr>
  <p:extLst>
    <p:ext uri="{DCECCB84-F9BA-43D5-87BE-67443E8EF086}">
      <p15:sldGuideLst xmlns:p15="http://schemas.microsoft.com/office/powerpoint/2012/main">
        <p15:guide id="1" orient="horz" pos="1139">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Headline + topline only">
    <p:spTree>
      <p:nvGrpSpPr>
        <p:cNvPr id="1" name=""/>
        <p:cNvGrpSpPr/>
        <p:nvPr/>
      </p:nvGrpSpPr>
      <p:grpSpPr>
        <a:xfrm>
          <a:off x="0" y="0"/>
          <a:ext cx="0" cy="0"/>
          <a:chOff x="0" y="0"/>
          <a:chExt cx="0" cy="0"/>
        </a:xfrm>
      </p:grpSpPr>
      <p:sp>
        <p:nvSpPr>
          <p:cNvPr id="7" name="Foliennummernplatzhalter 6">
            <a:extLst>
              <a:ext uri="{FF2B5EF4-FFF2-40B4-BE49-F238E27FC236}">
                <a16:creationId xmlns:a16="http://schemas.microsoft.com/office/drawing/2014/main" id="{B5F45E11-429A-423F-97E9-1B1309F4DB3A}"/>
              </a:ext>
            </a:extLst>
          </p:cNvPr>
          <p:cNvSpPr>
            <a:spLocks noGrp="1"/>
          </p:cNvSpPr>
          <p:nvPr>
            <p:ph type="sldNum" sz="quarter" idx="11"/>
          </p:nvPr>
        </p:nvSpPr>
        <p:spPr/>
        <p:txBody>
          <a:bodyPr/>
          <a:lstStyle/>
          <a:p>
            <a:fld id="{56C449F3-BD9D-48DC-BFF1-0F66671DA7C6}" type="slidenum">
              <a:rPr lang="en-US" smtClean="0"/>
              <a:pPr/>
              <a:t>‹#›</a:t>
            </a:fld>
            <a:endParaRPr lang="en-US" dirty="0"/>
          </a:p>
        </p:txBody>
      </p:sp>
      <p:sp>
        <p:nvSpPr>
          <p:cNvPr id="5" name="Textplatzhalter 4">
            <a:extLst>
              <a:ext uri="{FF2B5EF4-FFF2-40B4-BE49-F238E27FC236}">
                <a16:creationId xmlns:a16="http://schemas.microsoft.com/office/drawing/2014/main" id="{2CBF6088-36A1-4310-BB51-1649635E7893}"/>
              </a:ext>
            </a:extLst>
          </p:cNvPr>
          <p:cNvSpPr>
            <a:spLocks noGrp="1"/>
          </p:cNvSpPr>
          <p:nvPr>
            <p:ph type="body" sz="quarter" idx="12" hasCustomPrompt="1"/>
          </p:nvPr>
        </p:nvSpPr>
        <p:spPr>
          <a:xfrm>
            <a:off x="479424" y="476250"/>
            <a:ext cx="9324975" cy="252000"/>
          </a:xfrm>
        </p:spPr>
        <p:txBody>
          <a:bodyPr/>
          <a:lstStyle>
            <a:lvl1pPr>
              <a:defRPr lang="en-US" sz="1100" b="1" kern="1200" cap="all" spc="63" baseline="0" smtClean="0">
                <a:solidFill>
                  <a:schemeClr val="bg1"/>
                </a:solidFill>
                <a:latin typeface="+mn-lt"/>
                <a:ea typeface="+mn-ea"/>
                <a:cs typeface="+mn-cs"/>
              </a:defRPr>
            </a:lvl1pPr>
          </a:lstStyle>
          <a:p>
            <a:pPr lvl="0"/>
            <a:r>
              <a:rPr lang="en-US"/>
              <a:t>Topline goes here</a:t>
            </a:r>
          </a:p>
        </p:txBody>
      </p:sp>
      <p:sp>
        <p:nvSpPr>
          <p:cNvPr id="2" name="Titel 1">
            <a:extLst>
              <a:ext uri="{FF2B5EF4-FFF2-40B4-BE49-F238E27FC236}">
                <a16:creationId xmlns:a16="http://schemas.microsoft.com/office/drawing/2014/main" id="{7FE0FA48-9F47-4B37-94C3-D2CE80E96A54}"/>
              </a:ext>
            </a:extLst>
          </p:cNvPr>
          <p:cNvSpPr>
            <a:spLocks noGrp="1"/>
          </p:cNvSpPr>
          <p:nvPr>
            <p:ph type="title"/>
          </p:nvPr>
        </p:nvSpPr>
        <p:spPr/>
        <p:txBody>
          <a:bodyPr/>
          <a:lstStyle/>
          <a:p>
            <a:r>
              <a:rPr lang="en-US"/>
              <a:t>Click to edit Master title style</a:t>
            </a:r>
            <a:endParaRPr lang="en-US" dirty="0"/>
          </a:p>
        </p:txBody>
      </p:sp>
      <p:sp>
        <p:nvSpPr>
          <p:cNvPr id="6" name="Fußzeilenplatzhalter 5">
            <a:extLst>
              <a:ext uri="{FF2B5EF4-FFF2-40B4-BE49-F238E27FC236}">
                <a16:creationId xmlns:a16="http://schemas.microsoft.com/office/drawing/2014/main" id="{B12C489F-F019-4419-9172-668E44FC8C23}"/>
              </a:ext>
            </a:extLst>
          </p:cNvPr>
          <p:cNvSpPr>
            <a:spLocks noGrp="1"/>
          </p:cNvSpPr>
          <p:nvPr>
            <p:ph type="ftr" sz="quarter" idx="10"/>
          </p:nvPr>
        </p:nvSpPr>
        <p:spPr/>
        <p:txBody>
          <a:bodyPr/>
          <a:lstStyle/>
          <a:p>
            <a:endParaRPr lang="en-US" dirty="0"/>
          </a:p>
        </p:txBody>
      </p:sp>
    </p:spTree>
    <p:extLst>
      <p:ext uri="{BB962C8B-B14F-4D97-AF65-F5344CB8AC3E}">
        <p14:creationId xmlns:p14="http://schemas.microsoft.com/office/powerpoint/2010/main" val="228120618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Headline + topline only bold">
    <p:spTree>
      <p:nvGrpSpPr>
        <p:cNvPr id="1" name=""/>
        <p:cNvGrpSpPr/>
        <p:nvPr/>
      </p:nvGrpSpPr>
      <p:grpSpPr>
        <a:xfrm>
          <a:off x="0" y="0"/>
          <a:ext cx="0" cy="0"/>
          <a:chOff x="0" y="0"/>
          <a:chExt cx="0" cy="0"/>
        </a:xfrm>
      </p:grpSpPr>
      <p:sp>
        <p:nvSpPr>
          <p:cNvPr id="7" name="Foliennummernplatzhalter 6">
            <a:extLst>
              <a:ext uri="{FF2B5EF4-FFF2-40B4-BE49-F238E27FC236}">
                <a16:creationId xmlns:a16="http://schemas.microsoft.com/office/drawing/2014/main" id="{B5F45E11-429A-423F-97E9-1B1309F4DB3A}"/>
              </a:ext>
            </a:extLst>
          </p:cNvPr>
          <p:cNvSpPr>
            <a:spLocks noGrp="1"/>
          </p:cNvSpPr>
          <p:nvPr>
            <p:ph type="sldNum" sz="quarter" idx="11"/>
          </p:nvPr>
        </p:nvSpPr>
        <p:spPr/>
        <p:txBody>
          <a:bodyPr/>
          <a:lstStyle/>
          <a:p>
            <a:fld id="{56C449F3-BD9D-48DC-BFF1-0F66671DA7C6}" type="slidenum">
              <a:rPr lang="en-US" smtClean="0"/>
              <a:pPr/>
              <a:t>‹#›</a:t>
            </a:fld>
            <a:endParaRPr lang="en-US" dirty="0"/>
          </a:p>
        </p:txBody>
      </p:sp>
      <p:sp>
        <p:nvSpPr>
          <p:cNvPr id="5" name="Textplatzhalter 4">
            <a:extLst>
              <a:ext uri="{FF2B5EF4-FFF2-40B4-BE49-F238E27FC236}">
                <a16:creationId xmlns:a16="http://schemas.microsoft.com/office/drawing/2014/main" id="{08E58946-949A-488B-8C82-A425EDC09E3F}"/>
              </a:ext>
            </a:extLst>
          </p:cNvPr>
          <p:cNvSpPr>
            <a:spLocks noGrp="1"/>
          </p:cNvSpPr>
          <p:nvPr>
            <p:ph type="body" sz="quarter" idx="12" hasCustomPrompt="1"/>
          </p:nvPr>
        </p:nvSpPr>
        <p:spPr>
          <a:xfrm>
            <a:off x="479424" y="476250"/>
            <a:ext cx="9324975" cy="252000"/>
          </a:xfrm>
        </p:spPr>
        <p:txBody>
          <a:bodyPr/>
          <a:lstStyle>
            <a:lvl1pPr>
              <a:defRPr lang="en-US" sz="1100" b="1" kern="1200" cap="all" spc="63" baseline="0" smtClean="0">
                <a:solidFill>
                  <a:schemeClr val="bg1"/>
                </a:solidFill>
                <a:latin typeface="+mn-lt"/>
                <a:ea typeface="+mn-ea"/>
                <a:cs typeface="+mn-cs"/>
              </a:defRPr>
            </a:lvl1pPr>
          </a:lstStyle>
          <a:p>
            <a:pPr lvl="0"/>
            <a:r>
              <a:rPr lang="en-US"/>
              <a:t>Topline goes here</a:t>
            </a:r>
          </a:p>
        </p:txBody>
      </p:sp>
      <p:sp>
        <p:nvSpPr>
          <p:cNvPr id="2" name="Titel 1">
            <a:extLst>
              <a:ext uri="{FF2B5EF4-FFF2-40B4-BE49-F238E27FC236}">
                <a16:creationId xmlns:a16="http://schemas.microsoft.com/office/drawing/2014/main" id="{7FE0FA48-9F47-4B37-94C3-D2CE80E96A54}"/>
              </a:ext>
            </a:extLst>
          </p:cNvPr>
          <p:cNvSpPr>
            <a:spLocks noGrp="1"/>
          </p:cNvSpPr>
          <p:nvPr>
            <p:ph type="title"/>
          </p:nvPr>
        </p:nvSpPr>
        <p:spPr/>
        <p:txBody>
          <a:bodyPr/>
          <a:lstStyle>
            <a:lvl1pPr>
              <a:lnSpc>
                <a:spcPts val="8500"/>
              </a:lnSpc>
              <a:defRPr sz="8500"/>
            </a:lvl1pPr>
          </a:lstStyle>
          <a:p>
            <a:r>
              <a:rPr lang="en-US"/>
              <a:t>Click to edit Master title style</a:t>
            </a:r>
            <a:endParaRPr lang="en-US" dirty="0"/>
          </a:p>
        </p:txBody>
      </p:sp>
      <p:sp>
        <p:nvSpPr>
          <p:cNvPr id="6" name="Fußzeilenplatzhalter 5">
            <a:extLst>
              <a:ext uri="{FF2B5EF4-FFF2-40B4-BE49-F238E27FC236}">
                <a16:creationId xmlns:a16="http://schemas.microsoft.com/office/drawing/2014/main" id="{B12C489F-F019-4419-9172-668E44FC8C23}"/>
              </a:ext>
            </a:extLst>
          </p:cNvPr>
          <p:cNvSpPr>
            <a:spLocks noGrp="1"/>
          </p:cNvSpPr>
          <p:nvPr>
            <p:ph type="ftr" sz="quarter" idx="10"/>
          </p:nvPr>
        </p:nvSpPr>
        <p:spPr/>
        <p:txBody>
          <a:bodyPr/>
          <a:lstStyle/>
          <a:p>
            <a:endParaRPr lang="en-US" dirty="0"/>
          </a:p>
        </p:txBody>
      </p:sp>
    </p:spTree>
    <p:extLst>
      <p:ext uri="{BB962C8B-B14F-4D97-AF65-F5344CB8AC3E}">
        <p14:creationId xmlns:p14="http://schemas.microsoft.com/office/powerpoint/2010/main" val="310219365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6" name="Foliennummernplatzhalter 5">
            <a:extLst>
              <a:ext uri="{FF2B5EF4-FFF2-40B4-BE49-F238E27FC236}">
                <a16:creationId xmlns:a16="http://schemas.microsoft.com/office/drawing/2014/main" id="{9A238627-407D-4004-A6C9-31955AAD8E8C}"/>
              </a:ext>
            </a:extLst>
          </p:cNvPr>
          <p:cNvSpPr>
            <a:spLocks noGrp="1"/>
          </p:cNvSpPr>
          <p:nvPr>
            <p:ph type="sldNum" sz="quarter" idx="11"/>
          </p:nvPr>
        </p:nvSpPr>
        <p:spPr/>
        <p:txBody>
          <a:bodyPr/>
          <a:lstStyle/>
          <a:p>
            <a:fld id="{56C449F3-BD9D-48DC-BFF1-0F66671DA7C6}" type="slidenum">
              <a:rPr lang="en-US" smtClean="0"/>
              <a:pPr/>
              <a:t>‹#›</a:t>
            </a:fld>
            <a:endParaRPr lang="en-US" dirty="0"/>
          </a:p>
        </p:txBody>
      </p:sp>
      <p:sp>
        <p:nvSpPr>
          <p:cNvPr id="5" name="Fußzeilenplatzhalter 4">
            <a:extLst>
              <a:ext uri="{FF2B5EF4-FFF2-40B4-BE49-F238E27FC236}">
                <a16:creationId xmlns:a16="http://schemas.microsoft.com/office/drawing/2014/main" id="{1CCF6E46-F87C-4B64-99C8-86D0AD8F84AE}"/>
              </a:ext>
            </a:extLst>
          </p:cNvPr>
          <p:cNvSpPr>
            <a:spLocks noGrp="1"/>
          </p:cNvSpPr>
          <p:nvPr>
            <p:ph type="ftr" sz="quarter" idx="10"/>
          </p:nvPr>
        </p:nvSpPr>
        <p:spPr/>
        <p:txBody>
          <a:bodyPr/>
          <a:lstStyle/>
          <a:p>
            <a:endParaRPr lang="en-US" dirty="0"/>
          </a:p>
        </p:txBody>
      </p:sp>
    </p:spTree>
    <p:extLst>
      <p:ext uri="{BB962C8B-B14F-4D97-AF65-F5344CB8AC3E}">
        <p14:creationId xmlns:p14="http://schemas.microsoft.com/office/powerpoint/2010/main" val="3083643623"/>
      </p:ext>
    </p:extLst>
  </p:cSld>
  <p:clrMapOvr>
    <a:masterClrMapping/>
  </p:clrMapOvr>
  <p:extLst>
    <p:ext uri="{DCECCB84-F9BA-43D5-87BE-67443E8EF086}">
      <p15:sldGuideLst xmlns:p15="http://schemas.microsoft.com/office/powerpoint/2012/main"/>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pic>
        <p:nvPicPr>
          <p:cNvPr id="7" name="Grafik 6">
            <a:extLst>
              <a:ext uri="{FF2B5EF4-FFF2-40B4-BE49-F238E27FC236}">
                <a16:creationId xmlns:a16="http://schemas.microsoft.com/office/drawing/2014/main" id="{FFB93F98-2502-4A46-903A-C90B11A87BA1}"/>
              </a:ext>
              <a:ext uri="{C183D7F6-B498-43B3-948B-1728B52AA6E4}">
                <adec:decorative xmlns:adec="http://schemas.microsoft.com/office/drawing/2017/decorative" val="1"/>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78800" y="-152396"/>
            <a:ext cx="1104853" cy="937345"/>
          </a:xfrm>
          <a:prstGeom prst="rect">
            <a:avLst/>
          </a:prstGeom>
        </p:spPr>
      </p:pic>
      <p:sp>
        <p:nvSpPr>
          <p:cNvPr id="5" name="Foliennummernplatzhalter 4">
            <a:extLst>
              <a:ext uri="{FF2B5EF4-FFF2-40B4-BE49-F238E27FC236}">
                <a16:creationId xmlns:a16="http://schemas.microsoft.com/office/drawing/2014/main" id="{B8864DFD-E38D-49D7-BB64-174EB574BF44}"/>
              </a:ext>
            </a:extLst>
          </p:cNvPr>
          <p:cNvSpPr>
            <a:spLocks noGrp="1"/>
          </p:cNvSpPr>
          <p:nvPr>
            <p:ph type="sldNum" sz="quarter" idx="17"/>
          </p:nvPr>
        </p:nvSpPr>
        <p:spPr/>
        <p:txBody>
          <a:bodyPr/>
          <a:lstStyle/>
          <a:p>
            <a:fld id="{56C449F3-BD9D-48DC-BFF1-0F66671DA7C6}" type="slidenum">
              <a:rPr lang="en-US" smtClean="0"/>
              <a:pPr/>
              <a:t>‹#›</a:t>
            </a:fld>
            <a:endParaRPr lang="en-US" dirty="0"/>
          </a:p>
        </p:txBody>
      </p:sp>
      <p:sp>
        <p:nvSpPr>
          <p:cNvPr id="3" name="Title 2">
            <a:extLst>
              <a:ext uri="{FF2B5EF4-FFF2-40B4-BE49-F238E27FC236}">
                <a16:creationId xmlns:a16="http://schemas.microsoft.com/office/drawing/2014/main" id="{831789C7-E5A6-4AA7-BF30-57CEC805ADEA}"/>
              </a:ext>
            </a:extLst>
          </p:cNvPr>
          <p:cNvSpPr>
            <a:spLocks noGrp="1"/>
          </p:cNvSpPr>
          <p:nvPr>
            <p:ph type="title"/>
          </p:nvPr>
        </p:nvSpPr>
        <p:spPr>
          <a:xfrm>
            <a:off x="479427" y="1808163"/>
            <a:ext cx="7400615" cy="4357686"/>
          </a:xfrm>
        </p:spPr>
        <p:txBody>
          <a:bodyPr/>
          <a:lstStyle/>
          <a:p>
            <a:r>
              <a:rPr lang="en-US"/>
              <a:t>Click to edit Master title style</a:t>
            </a:r>
          </a:p>
        </p:txBody>
      </p:sp>
      <p:sp>
        <p:nvSpPr>
          <p:cNvPr id="2" name="Fußzeilenplatzhalter 1">
            <a:extLst>
              <a:ext uri="{FF2B5EF4-FFF2-40B4-BE49-F238E27FC236}">
                <a16:creationId xmlns:a16="http://schemas.microsoft.com/office/drawing/2014/main" id="{F20E780E-8236-45DA-A6AF-143D4C7283C7}"/>
              </a:ext>
            </a:extLst>
          </p:cNvPr>
          <p:cNvSpPr>
            <a:spLocks noGrp="1"/>
          </p:cNvSpPr>
          <p:nvPr>
            <p:ph type="ftr" sz="quarter" idx="19"/>
          </p:nvPr>
        </p:nvSpPr>
        <p:spPr/>
        <p:txBody>
          <a:bodyPr/>
          <a:lstStyle/>
          <a:p>
            <a:endParaRPr lang="en-US" dirty="0"/>
          </a:p>
        </p:txBody>
      </p:sp>
    </p:spTree>
    <p:extLst>
      <p:ext uri="{BB962C8B-B14F-4D97-AF65-F5344CB8AC3E}">
        <p14:creationId xmlns:p14="http://schemas.microsoft.com/office/powerpoint/2010/main" val="2079184752"/>
      </p:ext>
    </p:extLst>
  </p:cSld>
  <p:clrMapOvr>
    <a:masterClrMapping/>
  </p:clrMapOvr>
  <p:extLst>
    <p:ext uri="{DCECCB84-F9BA-43D5-87BE-67443E8EF086}">
      <p15:sldGuideLst xmlns:p15="http://schemas.microsoft.com/office/powerpoint/2012/main">
        <p15:guide id="1" orient="horz" pos="1139">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Fullblead image">
    <p:spTree>
      <p:nvGrpSpPr>
        <p:cNvPr id="1" name=""/>
        <p:cNvGrpSpPr/>
        <p:nvPr/>
      </p:nvGrpSpPr>
      <p:grpSpPr>
        <a:xfrm>
          <a:off x="0" y="0"/>
          <a:ext cx="0" cy="0"/>
          <a:chOff x="0" y="0"/>
          <a:chExt cx="0" cy="0"/>
        </a:xfrm>
      </p:grpSpPr>
      <p:sp>
        <p:nvSpPr>
          <p:cNvPr id="7" name="Bildplatzhalter 6">
            <a:extLst>
              <a:ext uri="{FF2B5EF4-FFF2-40B4-BE49-F238E27FC236}">
                <a16:creationId xmlns:a16="http://schemas.microsoft.com/office/drawing/2014/main" id="{543F4184-F695-473F-B37A-0DA4B8E546ED}"/>
              </a:ext>
              <a:ext uri="{C183D7F6-B498-43B3-948B-1728B52AA6E4}">
                <adec:decorative xmlns:adec="http://schemas.microsoft.com/office/drawing/2017/decorative" val="1"/>
              </a:ext>
            </a:extLst>
          </p:cNvPr>
          <p:cNvSpPr>
            <a:spLocks noGrp="1"/>
          </p:cNvSpPr>
          <p:nvPr>
            <p:ph type="pic" sz="quarter" idx="13"/>
          </p:nvPr>
        </p:nvSpPr>
        <p:spPr>
          <a:xfrm>
            <a:off x="0" y="2"/>
            <a:ext cx="12192000" cy="6858000"/>
          </a:xfrm>
          <a:solidFill>
            <a:schemeClr val="tx2">
              <a:lumMod val="90000"/>
            </a:schemeClr>
          </a:solidFill>
        </p:spPr>
        <p:txBody>
          <a:bodyPr/>
          <a:lstStyle>
            <a:lvl1pPr>
              <a:defRPr>
                <a:solidFill>
                  <a:schemeClr val="tx1"/>
                </a:solidFill>
              </a:defRPr>
            </a:lvl1pPr>
          </a:lstStyle>
          <a:p>
            <a:r>
              <a:rPr lang="en-US"/>
              <a:t>Click icon to add picture</a:t>
            </a:r>
            <a:endParaRPr lang="en-US" dirty="0"/>
          </a:p>
        </p:txBody>
      </p:sp>
      <p:sp>
        <p:nvSpPr>
          <p:cNvPr id="6" name="Foliennummernplatzhalter 5">
            <a:extLst>
              <a:ext uri="{FF2B5EF4-FFF2-40B4-BE49-F238E27FC236}">
                <a16:creationId xmlns:a16="http://schemas.microsoft.com/office/drawing/2014/main" id="{B41AAF74-D43E-4774-9DEC-557D0F40A220}"/>
              </a:ext>
            </a:extLst>
          </p:cNvPr>
          <p:cNvSpPr>
            <a:spLocks noGrp="1"/>
          </p:cNvSpPr>
          <p:nvPr>
            <p:ph type="sldNum" sz="quarter" idx="16"/>
          </p:nvPr>
        </p:nvSpPr>
        <p:spPr/>
        <p:txBody>
          <a:bodyPr/>
          <a:lstStyle>
            <a:lvl1pPr>
              <a:defRPr>
                <a:solidFill>
                  <a:schemeClr val="tx1"/>
                </a:solidFill>
              </a:defRPr>
            </a:lvl1pPr>
          </a:lstStyle>
          <a:p>
            <a:fld id="{56C449F3-BD9D-48DC-BFF1-0F66671DA7C6}" type="slidenum">
              <a:rPr lang="en-US" smtClean="0"/>
              <a:pPr/>
              <a:t>‹#›</a:t>
            </a:fld>
            <a:endParaRPr lang="en-US" dirty="0"/>
          </a:p>
        </p:txBody>
      </p:sp>
      <p:sp>
        <p:nvSpPr>
          <p:cNvPr id="10" name="Bildplatzhalter 9">
            <a:extLst>
              <a:ext uri="{FF2B5EF4-FFF2-40B4-BE49-F238E27FC236}">
                <a16:creationId xmlns:a16="http://schemas.microsoft.com/office/drawing/2014/main" id="{7F2B9096-2D8C-433C-8C26-F6A72A4C0219}"/>
              </a:ext>
              <a:ext uri="{C183D7F6-B498-43B3-948B-1728B52AA6E4}">
                <adec:decorative xmlns:adec="http://schemas.microsoft.com/office/drawing/2017/decorative" val="1"/>
              </a:ext>
            </a:extLst>
          </p:cNvPr>
          <p:cNvSpPr>
            <a:spLocks noGrp="1"/>
          </p:cNvSpPr>
          <p:nvPr>
            <p:ph type="pic" sz="quarter" idx="17"/>
          </p:nvPr>
        </p:nvSpPr>
        <p:spPr>
          <a:xfrm>
            <a:off x="10692000" y="504000"/>
            <a:ext cx="1018800" cy="252000"/>
          </a:xfrm>
          <a:blipFill>
            <a:blip r:embed="rId2">
              <a:extLst>
                <a:ext uri="{96DAC541-7B7A-43D3-8B79-37D633B846F1}">
                  <asvg:svgBlip xmlns:asvg="http://schemas.microsoft.com/office/drawing/2016/SVG/main" r:embed="rId3"/>
                </a:ext>
              </a:extLst>
            </a:blip>
            <a:stretch>
              <a:fillRect/>
            </a:stretch>
          </a:blipFill>
        </p:spPr>
        <p:txBody>
          <a:bodyPr/>
          <a:lstStyle>
            <a:lvl1pPr>
              <a:defRPr sz="800">
                <a:solidFill>
                  <a:schemeClr val="tx1">
                    <a:alpha val="0"/>
                  </a:schemeClr>
                </a:solidFill>
              </a:defRPr>
            </a:lvl1pPr>
          </a:lstStyle>
          <a:p>
            <a:r>
              <a:rPr lang="en-US"/>
              <a:t>Click icon to add picture</a:t>
            </a:r>
            <a:endParaRPr lang="en-US" dirty="0"/>
          </a:p>
        </p:txBody>
      </p:sp>
      <p:sp>
        <p:nvSpPr>
          <p:cNvPr id="2" name="Title 1">
            <a:extLst>
              <a:ext uri="{FF2B5EF4-FFF2-40B4-BE49-F238E27FC236}">
                <a16:creationId xmlns:a16="http://schemas.microsoft.com/office/drawing/2014/main" id="{5CAD3F89-8F63-4AD4-9A29-6909CDF4E52D}"/>
              </a:ext>
            </a:extLst>
          </p:cNvPr>
          <p:cNvSpPr>
            <a:spLocks noGrp="1"/>
          </p:cNvSpPr>
          <p:nvPr>
            <p:ph type="title"/>
          </p:nvPr>
        </p:nvSpPr>
        <p:spPr>
          <a:xfrm>
            <a:off x="2879999" y="3031886"/>
            <a:ext cx="5929704" cy="932854"/>
          </a:xfrm>
        </p:spPr>
        <p:txBody>
          <a:bodyPr/>
          <a:lstStyle>
            <a:lvl1pPr defTabSz="720000">
              <a:defRPr lang="en-US" sz="3800" kern="1200" smtClean="0">
                <a:solidFill>
                  <a:schemeClr val="tx1"/>
                </a:solidFill>
                <a:latin typeface="+mj-lt"/>
                <a:ea typeface="+mn-ea"/>
                <a:cs typeface="+mn-cs"/>
              </a:defRPr>
            </a:lvl1pPr>
          </a:lstStyle>
          <a:p>
            <a:r>
              <a:rPr lang="en-US"/>
              <a:t>Click to edit Master title style</a:t>
            </a:r>
          </a:p>
        </p:txBody>
      </p:sp>
    </p:spTree>
    <p:extLst>
      <p:ext uri="{BB962C8B-B14F-4D97-AF65-F5344CB8AC3E}">
        <p14:creationId xmlns:p14="http://schemas.microsoft.com/office/powerpoint/2010/main" val="122821596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Contact">
    <p:spTree>
      <p:nvGrpSpPr>
        <p:cNvPr id="1" name=""/>
        <p:cNvGrpSpPr/>
        <p:nvPr/>
      </p:nvGrpSpPr>
      <p:grpSpPr>
        <a:xfrm>
          <a:off x="0" y="0"/>
          <a:ext cx="0" cy="0"/>
          <a:chOff x="0" y="0"/>
          <a:chExt cx="0" cy="0"/>
        </a:xfrm>
      </p:grpSpPr>
      <p:sp>
        <p:nvSpPr>
          <p:cNvPr id="7" name="Foliennummernplatzhalter 6">
            <a:extLst>
              <a:ext uri="{FF2B5EF4-FFF2-40B4-BE49-F238E27FC236}">
                <a16:creationId xmlns:a16="http://schemas.microsoft.com/office/drawing/2014/main" id="{B5F45E11-429A-423F-97E9-1B1309F4DB3A}"/>
              </a:ext>
            </a:extLst>
          </p:cNvPr>
          <p:cNvSpPr>
            <a:spLocks noGrp="1"/>
          </p:cNvSpPr>
          <p:nvPr>
            <p:ph type="sldNum" sz="quarter" idx="11"/>
          </p:nvPr>
        </p:nvSpPr>
        <p:spPr/>
        <p:txBody>
          <a:bodyPr/>
          <a:lstStyle/>
          <a:p>
            <a:fld id="{56C449F3-BD9D-48DC-BFF1-0F66671DA7C6}" type="slidenum">
              <a:rPr lang="en-US" smtClean="0"/>
              <a:pPr/>
              <a:t>‹#›</a:t>
            </a:fld>
            <a:endParaRPr lang="en-US" dirty="0"/>
          </a:p>
        </p:txBody>
      </p:sp>
      <p:sp>
        <p:nvSpPr>
          <p:cNvPr id="12" name="Textplatzhalter 4">
            <a:extLst>
              <a:ext uri="{FF2B5EF4-FFF2-40B4-BE49-F238E27FC236}">
                <a16:creationId xmlns:a16="http://schemas.microsoft.com/office/drawing/2014/main" id="{97955563-D116-42F8-9493-607FD96D811B}"/>
              </a:ext>
            </a:extLst>
          </p:cNvPr>
          <p:cNvSpPr>
            <a:spLocks noGrp="1"/>
          </p:cNvSpPr>
          <p:nvPr>
            <p:ph type="body" sz="quarter" idx="19" hasCustomPrompt="1"/>
          </p:nvPr>
        </p:nvSpPr>
        <p:spPr>
          <a:xfrm>
            <a:off x="479424" y="476250"/>
            <a:ext cx="9324973" cy="252000"/>
          </a:xfrm>
        </p:spPr>
        <p:txBody>
          <a:bodyPr/>
          <a:lstStyle>
            <a:lvl1pPr>
              <a:defRPr lang="en-US" sz="1100" b="1" kern="1200" cap="all" spc="63" baseline="0" smtClean="0">
                <a:solidFill>
                  <a:schemeClr val="bg1"/>
                </a:solidFill>
                <a:latin typeface="+mn-lt"/>
                <a:ea typeface="+mn-ea"/>
                <a:cs typeface="+mn-cs"/>
              </a:defRPr>
            </a:lvl1pPr>
          </a:lstStyle>
          <a:p>
            <a:pPr lvl="0"/>
            <a:r>
              <a:rPr lang="en-US"/>
              <a:t>Topline goes here</a:t>
            </a:r>
          </a:p>
        </p:txBody>
      </p:sp>
      <p:sp>
        <p:nvSpPr>
          <p:cNvPr id="2" name="Titel 1">
            <a:extLst>
              <a:ext uri="{FF2B5EF4-FFF2-40B4-BE49-F238E27FC236}">
                <a16:creationId xmlns:a16="http://schemas.microsoft.com/office/drawing/2014/main" id="{7FE0FA48-9F47-4B37-94C3-D2CE80E96A54}"/>
              </a:ext>
            </a:extLst>
          </p:cNvPr>
          <p:cNvSpPr>
            <a:spLocks noGrp="1"/>
          </p:cNvSpPr>
          <p:nvPr>
            <p:ph type="title"/>
          </p:nvPr>
        </p:nvSpPr>
        <p:spPr/>
        <p:txBody>
          <a:bodyPr/>
          <a:lstStyle/>
          <a:p>
            <a:r>
              <a:rPr lang="en-US"/>
              <a:t>Click to edit Master title style</a:t>
            </a:r>
            <a:endParaRPr lang="en-US" dirty="0"/>
          </a:p>
        </p:txBody>
      </p:sp>
      <p:sp>
        <p:nvSpPr>
          <p:cNvPr id="4" name="Bildplatzhalter 3">
            <a:extLst>
              <a:ext uri="{FF2B5EF4-FFF2-40B4-BE49-F238E27FC236}">
                <a16:creationId xmlns:a16="http://schemas.microsoft.com/office/drawing/2014/main" id="{91DF75E5-F9FE-4B14-8C90-B1BF90164CF4}"/>
              </a:ext>
            </a:extLst>
          </p:cNvPr>
          <p:cNvSpPr>
            <a:spLocks noGrp="1" noChangeAspect="1"/>
          </p:cNvSpPr>
          <p:nvPr>
            <p:ph type="pic" sz="quarter" idx="12"/>
          </p:nvPr>
        </p:nvSpPr>
        <p:spPr>
          <a:xfrm>
            <a:off x="524691" y="1836000"/>
            <a:ext cx="1872000" cy="1872000"/>
          </a:xfrm>
          <a:prstGeom prst="ellipse">
            <a:avLst/>
          </a:prstGeom>
          <a:solidFill>
            <a:schemeClr val="tx2">
              <a:lumMod val="90000"/>
            </a:schemeClr>
          </a:solidFill>
          <a:ln w="127000">
            <a:solidFill>
              <a:schemeClr val="bg1"/>
            </a:solidFill>
          </a:ln>
        </p:spPr>
        <p:txBody>
          <a:bodyPr/>
          <a:lstStyle/>
          <a:p>
            <a:r>
              <a:rPr lang="en-US"/>
              <a:t>Click icon to add picture</a:t>
            </a:r>
            <a:endParaRPr lang="en-US" dirty="0"/>
          </a:p>
        </p:txBody>
      </p:sp>
      <p:sp>
        <p:nvSpPr>
          <p:cNvPr id="8" name="Textplatzhalter 7">
            <a:extLst>
              <a:ext uri="{FF2B5EF4-FFF2-40B4-BE49-F238E27FC236}">
                <a16:creationId xmlns:a16="http://schemas.microsoft.com/office/drawing/2014/main" id="{80E809D7-298E-4784-9AE3-F5FC40D20485}"/>
              </a:ext>
            </a:extLst>
          </p:cNvPr>
          <p:cNvSpPr>
            <a:spLocks noGrp="1"/>
          </p:cNvSpPr>
          <p:nvPr>
            <p:ph type="body" sz="quarter" idx="13"/>
          </p:nvPr>
        </p:nvSpPr>
        <p:spPr>
          <a:xfrm>
            <a:off x="479427" y="3983525"/>
            <a:ext cx="3600450" cy="2182325"/>
          </a:xfrm>
        </p:spPr>
        <p:txBody>
          <a:bodyPr/>
          <a:lstStyle>
            <a:lvl1pPr>
              <a:spcAft>
                <a:spcPts val="600"/>
              </a:spcAft>
              <a:defRPr sz="1600" b="1"/>
            </a:lvl1pPr>
            <a:lvl2pPr marL="0" indent="0">
              <a:buNone/>
              <a:tabLst>
                <a:tab pos="288000" algn="l"/>
              </a:tabLst>
              <a:defRPr sz="1600"/>
            </a:lvl2pPr>
            <a:lvl3pPr marL="180000" indent="-180000">
              <a:buFontTx/>
              <a:buBlip>
                <a:blip r:embed="rId2"/>
              </a:buBlip>
              <a:defRPr sz="1600"/>
            </a:lvl3pPr>
            <a:lvl4pPr marL="180000" indent="-180000">
              <a:buFontTx/>
              <a:buBlip>
                <a:blip r:embed="rId3"/>
              </a:buBlip>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Bildplatzhalter 3">
            <a:extLst>
              <a:ext uri="{FF2B5EF4-FFF2-40B4-BE49-F238E27FC236}">
                <a16:creationId xmlns:a16="http://schemas.microsoft.com/office/drawing/2014/main" id="{B7EEF68F-5357-4EC1-854D-F85E9950B8DD}"/>
              </a:ext>
            </a:extLst>
          </p:cNvPr>
          <p:cNvSpPr>
            <a:spLocks noGrp="1" noChangeAspect="1"/>
          </p:cNvSpPr>
          <p:nvPr>
            <p:ph type="pic" sz="quarter" idx="14"/>
          </p:nvPr>
        </p:nvSpPr>
        <p:spPr>
          <a:xfrm>
            <a:off x="4341040" y="1836000"/>
            <a:ext cx="1872000" cy="1872000"/>
          </a:xfrm>
          <a:prstGeom prst="ellipse">
            <a:avLst/>
          </a:prstGeom>
          <a:solidFill>
            <a:schemeClr val="tx2">
              <a:lumMod val="90000"/>
            </a:schemeClr>
          </a:solidFill>
          <a:ln w="127000">
            <a:solidFill>
              <a:schemeClr val="bg1"/>
            </a:solidFill>
          </a:ln>
        </p:spPr>
        <p:txBody>
          <a:bodyPr/>
          <a:lstStyle/>
          <a:p>
            <a:r>
              <a:rPr lang="en-US"/>
              <a:t>Click icon to add picture</a:t>
            </a:r>
            <a:endParaRPr lang="en-US" dirty="0"/>
          </a:p>
        </p:txBody>
      </p:sp>
      <p:sp>
        <p:nvSpPr>
          <p:cNvPr id="13" name="Textplatzhalter 7">
            <a:extLst>
              <a:ext uri="{FF2B5EF4-FFF2-40B4-BE49-F238E27FC236}">
                <a16:creationId xmlns:a16="http://schemas.microsoft.com/office/drawing/2014/main" id="{4FD059CA-F54D-436B-83BF-7C80E05A47BC}"/>
              </a:ext>
            </a:extLst>
          </p:cNvPr>
          <p:cNvSpPr>
            <a:spLocks noGrp="1"/>
          </p:cNvSpPr>
          <p:nvPr>
            <p:ph type="body" sz="quarter" idx="17"/>
          </p:nvPr>
        </p:nvSpPr>
        <p:spPr>
          <a:xfrm>
            <a:off x="4295775" y="3983525"/>
            <a:ext cx="3600450" cy="2182325"/>
          </a:xfrm>
        </p:spPr>
        <p:txBody>
          <a:bodyPr/>
          <a:lstStyle>
            <a:lvl1pPr>
              <a:spcAft>
                <a:spcPts val="600"/>
              </a:spcAft>
              <a:defRPr sz="1600" b="1"/>
            </a:lvl1pPr>
            <a:lvl2pPr marL="0" indent="0">
              <a:buNone/>
              <a:tabLst>
                <a:tab pos="288000" algn="l"/>
              </a:tabLst>
              <a:defRPr sz="1600"/>
            </a:lvl2pPr>
            <a:lvl3pPr marL="180000" indent="-180000">
              <a:buFontTx/>
              <a:buBlip>
                <a:blip r:embed="rId2"/>
              </a:buBlip>
              <a:defRPr sz="1600"/>
            </a:lvl3pPr>
            <a:lvl4pPr marL="180000" indent="-180000">
              <a:buFontTx/>
              <a:buBlip>
                <a:blip r:embed="rId3"/>
              </a:buBlip>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Bildplatzhalter 3">
            <a:extLst>
              <a:ext uri="{FF2B5EF4-FFF2-40B4-BE49-F238E27FC236}">
                <a16:creationId xmlns:a16="http://schemas.microsoft.com/office/drawing/2014/main" id="{F40182DB-D138-4445-9088-170FAB7AB943}"/>
              </a:ext>
            </a:extLst>
          </p:cNvPr>
          <p:cNvSpPr>
            <a:spLocks noGrp="1" noChangeAspect="1"/>
          </p:cNvSpPr>
          <p:nvPr>
            <p:ph type="pic" sz="quarter" idx="16"/>
          </p:nvPr>
        </p:nvSpPr>
        <p:spPr>
          <a:xfrm>
            <a:off x="8157390" y="1836000"/>
            <a:ext cx="1872000" cy="1872000"/>
          </a:xfrm>
          <a:prstGeom prst="ellipse">
            <a:avLst/>
          </a:prstGeom>
          <a:solidFill>
            <a:schemeClr val="tx2">
              <a:lumMod val="90000"/>
            </a:schemeClr>
          </a:solidFill>
          <a:ln w="127000">
            <a:solidFill>
              <a:schemeClr val="bg1"/>
            </a:solidFill>
          </a:ln>
        </p:spPr>
        <p:txBody>
          <a:bodyPr/>
          <a:lstStyle/>
          <a:p>
            <a:r>
              <a:rPr lang="en-US"/>
              <a:t>Click icon to add picture</a:t>
            </a:r>
            <a:endParaRPr lang="en-US" dirty="0"/>
          </a:p>
        </p:txBody>
      </p:sp>
      <p:sp>
        <p:nvSpPr>
          <p:cNvPr id="14" name="Textplatzhalter 7">
            <a:extLst>
              <a:ext uri="{FF2B5EF4-FFF2-40B4-BE49-F238E27FC236}">
                <a16:creationId xmlns:a16="http://schemas.microsoft.com/office/drawing/2014/main" id="{3F0C00D3-5C3B-4DEC-B521-74B05D0D8186}"/>
              </a:ext>
            </a:extLst>
          </p:cNvPr>
          <p:cNvSpPr>
            <a:spLocks noGrp="1"/>
          </p:cNvSpPr>
          <p:nvPr>
            <p:ph type="body" sz="quarter" idx="18"/>
          </p:nvPr>
        </p:nvSpPr>
        <p:spPr>
          <a:xfrm>
            <a:off x="8112125" y="3983525"/>
            <a:ext cx="3600450" cy="2182325"/>
          </a:xfrm>
        </p:spPr>
        <p:txBody>
          <a:bodyPr/>
          <a:lstStyle>
            <a:lvl1pPr>
              <a:spcAft>
                <a:spcPts val="600"/>
              </a:spcAft>
              <a:defRPr sz="1600" b="1"/>
            </a:lvl1pPr>
            <a:lvl2pPr marL="0" indent="0">
              <a:buNone/>
              <a:tabLst>
                <a:tab pos="288000" algn="l"/>
              </a:tabLst>
              <a:defRPr sz="1600"/>
            </a:lvl2pPr>
            <a:lvl3pPr marL="180000" indent="-180000">
              <a:buFontTx/>
              <a:buBlip>
                <a:blip r:embed="rId2"/>
              </a:buBlip>
              <a:defRPr sz="1600"/>
            </a:lvl3pPr>
            <a:lvl4pPr marL="180000" indent="-180000">
              <a:buFontTx/>
              <a:buBlip>
                <a:blip r:embed="rId3"/>
              </a:buBlip>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ußzeilenplatzhalter 5">
            <a:extLst>
              <a:ext uri="{FF2B5EF4-FFF2-40B4-BE49-F238E27FC236}">
                <a16:creationId xmlns:a16="http://schemas.microsoft.com/office/drawing/2014/main" id="{B12C489F-F019-4419-9172-668E44FC8C23}"/>
              </a:ext>
            </a:extLst>
          </p:cNvPr>
          <p:cNvSpPr>
            <a:spLocks noGrp="1"/>
          </p:cNvSpPr>
          <p:nvPr>
            <p:ph type="ftr" sz="quarter" idx="10"/>
          </p:nvPr>
        </p:nvSpPr>
        <p:spPr/>
        <p:txBody>
          <a:bodyPr/>
          <a:lstStyle/>
          <a:p>
            <a:endParaRPr lang="en-US" dirty="0"/>
          </a:p>
        </p:txBody>
      </p:sp>
    </p:spTree>
    <p:extLst>
      <p:ext uri="{BB962C8B-B14F-4D97-AF65-F5344CB8AC3E}">
        <p14:creationId xmlns:p14="http://schemas.microsoft.com/office/powerpoint/2010/main" val="8241122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 image">
    <p:spTree>
      <p:nvGrpSpPr>
        <p:cNvPr id="1" name=""/>
        <p:cNvGrpSpPr/>
        <p:nvPr/>
      </p:nvGrpSpPr>
      <p:grpSpPr>
        <a:xfrm>
          <a:off x="0" y="0"/>
          <a:ext cx="0" cy="0"/>
          <a:chOff x="0" y="0"/>
          <a:chExt cx="0" cy="0"/>
        </a:xfrm>
      </p:grpSpPr>
      <p:sp>
        <p:nvSpPr>
          <p:cNvPr id="13" name="Bildplatzhalter 12">
            <a:extLst>
              <a:ext uri="{FF2B5EF4-FFF2-40B4-BE49-F238E27FC236}">
                <a16:creationId xmlns:a16="http://schemas.microsoft.com/office/drawing/2014/main" id="{E2581BF6-597A-45B4-8AC9-E60836C8E9B7}"/>
              </a:ext>
              <a:ext uri="{C183D7F6-B498-43B3-948B-1728B52AA6E4}">
                <adec:decorative xmlns:adec="http://schemas.microsoft.com/office/drawing/2017/decorative" val="1"/>
              </a:ext>
            </a:extLst>
          </p:cNvPr>
          <p:cNvSpPr>
            <a:spLocks noGrp="1"/>
          </p:cNvSpPr>
          <p:nvPr>
            <p:ph type="pic" sz="quarter" idx="10"/>
          </p:nvPr>
        </p:nvSpPr>
        <p:spPr>
          <a:xfrm>
            <a:off x="5335200" y="2"/>
            <a:ext cx="6858000" cy="6858000"/>
          </a:xfrm>
          <a:solidFill>
            <a:schemeClr val="tx2"/>
          </a:solidFill>
        </p:spPr>
        <p:txBody>
          <a:bodyPr/>
          <a:lstStyle/>
          <a:p>
            <a:r>
              <a:rPr lang="en-US"/>
              <a:t>Click icon to add picture</a:t>
            </a:r>
            <a:endParaRPr lang="en-US" dirty="0"/>
          </a:p>
        </p:txBody>
      </p:sp>
      <p:sp>
        <p:nvSpPr>
          <p:cNvPr id="2" name="Titel 1">
            <a:extLst>
              <a:ext uri="{FF2B5EF4-FFF2-40B4-BE49-F238E27FC236}">
                <a16:creationId xmlns:a16="http://schemas.microsoft.com/office/drawing/2014/main" id="{54344D3D-750E-4AA5-BD45-F6CFA3D07F07}"/>
              </a:ext>
            </a:extLst>
          </p:cNvPr>
          <p:cNvSpPr>
            <a:spLocks noGrp="1"/>
          </p:cNvSpPr>
          <p:nvPr>
            <p:ph type="ctrTitle"/>
          </p:nvPr>
        </p:nvSpPr>
        <p:spPr>
          <a:xfrm>
            <a:off x="478800" y="1836000"/>
            <a:ext cx="4680000" cy="2400235"/>
          </a:xfrm>
        </p:spPr>
        <p:txBody>
          <a:bodyPr rIns="216000" anchor="ctr" anchorCtr="0"/>
          <a:lstStyle>
            <a:lvl1pPr algn="l">
              <a:lnSpc>
                <a:spcPts val="7000"/>
              </a:lnSpc>
              <a:defRPr sz="7000"/>
            </a:lvl1pPr>
          </a:lstStyle>
          <a:p>
            <a:r>
              <a:rPr lang="en-US"/>
              <a:t>Click to edit Master title style</a:t>
            </a:r>
            <a:endParaRPr lang="en-US" dirty="0"/>
          </a:p>
        </p:txBody>
      </p:sp>
      <p:sp>
        <p:nvSpPr>
          <p:cNvPr id="3" name="Untertitel 2">
            <a:extLst>
              <a:ext uri="{FF2B5EF4-FFF2-40B4-BE49-F238E27FC236}">
                <a16:creationId xmlns:a16="http://schemas.microsoft.com/office/drawing/2014/main" id="{9F4A5A7B-32F1-4538-86EC-D0B2317455D4}"/>
              </a:ext>
            </a:extLst>
          </p:cNvPr>
          <p:cNvSpPr>
            <a:spLocks noGrp="1"/>
          </p:cNvSpPr>
          <p:nvPr>
            <p:ph type="subTitle" idx="1"/>
          </p:nvPr>
        </p:nvSpPr>
        <p:spPr>
          <a:xfrm>
            <a:off x="478800" y="4788000"/>
            <a:ext cx="4680000" cy="562065"/>
          </a:xfrm>
        </p:spPr>
        <p:txBody>
          <a:bodyPr rIns="216000"/>
          <a:lstStyle>
            <a:lvl1pPr marL="0" indent="0" algn="l">
              <a:buNone/>
              <a:defRPr sz="1600"/>
            </a:lvl1pPr>
            <a:lvl2pPr marL="483855" indent="0" algn="ctr">
              <a:buNone/>
              <a:defRPr sz="2117"/>
            </a:lvl2pPr>
            <a:lvl3pPr marL="967710" indent="0" algn="ctr">
              <a:buNone/>
              <a:defRPr sz="1905"/>
            </a:lvl3pPr>
            <a:lvl4pPr marL="1451564" indent="0" algn="ctr">
              <a:buNone/>
              <a:defRPr sz="1693"/>
            </a:lvl4pPr>
            <a:lvl5pPr marL="1935419" indent="0" algn="ctr">
              <a:buNone/>
              <a:defRPr sz="1693"/>
            </a:lvl5pPr>
            <a:lvl6pPr marL="2419274" indent="0" algn="ctr">
              <a:buNone/>
              <a:defRPr sz="1693"/>
            </a:lvl6pPr>
            <a:lvl7pPr marL="2903129" indent="0" algn="ctr">
              <a:buNone/>
              <a:defRPr sz="1693"/>
            </a:lvl7pPr>
            <a:lvl8pPr marL="3386983" indent="0" algn="ctr">
              <a:buNone/>
              <a:defRPr sz="1693"/>
            </a:lvl8pPr>
            <a:lvl9pPr marL="3870838" indent="0" algn="ctr">
              <a:buNone/>
              <a:defRPr sz="1693"/>
            </a:lvl9pPr>
          </a:lstStyle>
          <a:p>
            <a:r>
              <a:rPr lang="en-US"/>
              <a:t>Click to edit Master subtitle style</a:t>
            </a:r>
            <a:endParaRPr lang="en-US" dirty="0"/>
          </a:p>
        </p:txBody>
      </p:sp>
      <p:pic>
        <p:nvPicPr>
          <p:cNvPr id="11" name="Grafik 10">
            <a:extLst>
              <a:ext uri="{FF2B5EF4-FFF2-40B4-BE49-F238E27FC236}">
                <a16:creationId xmlns:a16="http://schemas.microsoft.com/office/drawing/2014/main" id="{9DB0C78F-5BF6-4741-8EF4-0317AF8FB6BD}"/>
              </a:ext>
              <a:ext uri="{C183D7F6-B498-43B3-948B-1728B52AA6E4}">
                <adec:decorative xmlns:adec="http://schemas.microsoft.com/office/drawing/2017/decorative" val="1"/>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79425" y="476250"/>
            <a:ext cx="2057313" cy="509277"/>
          </a:xfrm>
          <a:prstGeom prst="rect">
            <a:avLst/>
          </a:prstGeom>
        </p:spPr>
      </p:pic>
      <p:sp>
        <p:nvSpPr>
          <p:cNvPr id="12" name="Textplatzhalter 14">
            <a:extLst>
              <a:ext uri="{FF2B5EF4-FFF2-40B4-BE49-F238E27FC236}">
                <a16:creationId xmlns:a16="http://schemas.microsoft.com/office/drawing/2014/main" id="{010BB3A1-81DC-451B-8834-303DDC61D17D}"/>
              </a:ext>
            </a:extLst>
          </p:cNvPr>
          <p:cNvSpPr>
            <a:spLocks noGrp="1"/>
          </p:cNvSpPr>
          <p:nvPr>
            <p:ph type="body" sz="quarter" idx="11" hasCustomPrompt="1"/>
          </p:nvPr>
        </p:nvSpPr>
        <p:spPr>
          <a:xfrm>
            <a:off x="478800" y="5968800"/>
            <a:ext cx="1692900" cy="546124"/>
          </a:xfrm>
        </p:spPr>
        <p:txBody>
          <a:bodyPr anchor="b" anchorCtr="0"/>
          <a:lstStyle>
            <a:lvl1pPr>
              <a:lnSpc>
                <a:spcPct val="100000"/>
              </a:lnSpc>
              <a:defRPr sz="1100">
                <a:solidFill>
                  <a:schemeClr val="bg1"/>
                </a:solidFill>
              </a:defRPr>
            </a:lvl1pPr>
          </a:lstStyle>
          <a:p>
            <a:pPr lvl="0"/>
            <a:r>
              <a:rPr lang="en-US" dirty="0"/>
              <a:t>First level</a:t>
            </a:r>
          </a:p>
        </p:txBody>
      </p:sp>
      <p:sp>
        <p:nvSpPr>
          <p:cNvPr id="14" name="Textplatzhalter 14">
            <a:extLst>
              <a:ext uri="{FF2B5EF4-FFF2-40B4-BE49-F238E27FC236}">
                <a16:creationId xmlns:a16="http://schemas.microsoft.com/office/drawing/2014/main" id="{C2200793-2927-4E26-AE27-C3EF192AC9F7}"/>
              </a:ext>
            </a:extLst>
          </p:cNvPr>
          <p:cNvSpPr>
            <a:spLocks noGrp="1"/>
          </p:cNvSpPr>
          <p:nvPr>
            <p:ph type="body" sz="quarter" idx="14" hasCustomPrompt="1"/>
          </p:nvPr>
        </p:nvSpPr>
        <p:spPr>
          <a:xfrm>
            <a:off x="2387600" y="5968800"/>
            <a:ext cx="1692900" cy="546124"/>
          </a:xfrm>
        </p:spPr>
        <p:txBody>
          <a:bodyPr anchor="b" anchorCtr="0"/>
          <a:lstStyle>
            <a:lvl1pPr>
              <a:lnSpc>
                <a:spcPct val="100000"/>
              </a:lnSpc>
              <a:defRPr sz="1100">
                <a:solidFill>
                  <a:schemeClr val="bg1"/>
                </a:solidFill>
              </a:defRPr>
            </a:lvl1pPr>
          </a:lstStyle>
          <a:p>
            <a:pPr lvl="0"/>
            <a:r>
              <a:rPr lang="en-US" dirty="0"/>
              <a:t>First level</a:t>
            </a:r>
          </a:p>
        </p:txBody>
      </p:sp>
      <p:sp>
        <p:nvSpPr>
          <p:cNvPr id="5" name="Textplatzhalter 4">
            <a:extLst>
              <a:ext uri="{FF2B5EF4-FFF2-40B4-BE49-F238E27FC236}">
                <a16:creationId xmlns:a16="http://schemas.microsoft.com/office/drawing/2014/main" id="{644D99D3-D209-4B5F-AFD8-F759B2994FFA}"/>
              </a:ext>
            </a:extLst>
          </p:cNvPr>
          <p:cNvSpPr>
            <a:spLocks noGrp="1"/>
          </p:cNvSpPr>
          <p:nvPr>
            <p:ph type="body" sz="quarter" idx="15"/>
          </p:nvPr>
        </p:nvSpPr>
        <p:spPr>
          <a:xfrm rot="-5400000">
            <a:off x="11016000" y="5772158"/>
            <a:ext cx="1281600" cy="144000"/>
          </a:xfrm>
        </p:spPr>
        <p:txBody>
          <a:bodyPr anchor="b" anchorCtr="0"/>
          <a:lstStyle>
            <a:lvl1pPr>
              <a:defRPr sz="800">
                <a:solidFill>
                  <a:schemeClr val="tx1"/>
                </a:solidFill>
              </a:defRPr>
            </a:lvl1pPr>
            <a:lvl5pPr marL="288000" indent="0">
              <a:buNone/>
              <a:defRPr/>
            </a:lvl5pPr>
          </a:lstStyle>
          <a:p>
            <a:pPr lvl="0"/>
            <a:r>
              <a:rPr lang="en-US"/>
              <a:t>Click to edit Master text styles</a:t>
            </a:r>
          </a:p>
        </p:txBody>
      </p:sp>
    </p:spTree>
    <p:extLst>
      <p:ext uri="{BB962C8B-B14F-4D97-AF65-F5344CB8AC3E}">
        <p14:creationId xmlns:p14="http://schemas.microsoft.com/office/powerpoint/2010/main" val="345341864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1 Column">
    <p:spTree>
      <p:nvGrpSpPr>
        <p:cNvPr id="1" name=""/>
        <p:cNvGrpSpPr/>
        <p:nvPr/>
      </p:nvGrpSpPr>
      <p:grpSpPr>
        <a:xfrm>
          <a:off x="0" y="0"/>
          <a:ext cx="0" cy="0"/>
          <a:chOff x="0" y="0"/>
          <a:chExt cx="0" cy="0"/>
        </a:xfrm>
      </p:grpSpPr>
      <p:sp>
        <p:nvSpPr>
          <p:cNvPr id="8" name="Foliennummernplatzhalter 7">
            <a:extLst>
              <a:ext uri="{FF2B5EF4-FFF2-40B4-BE49-F238E27FC236}">
                <a16:creationId xmlns:a16="http://schemas.microsoft.com/office/drawing/2014/main" id="{B1B47329-9857-4D53-8AEE-0DA821EB3F10}"/>
              </a:ext>
            </a:extLst>
          </p:cNvPr>
          <p:cNvSpPr>
            <a:spLocks noGrp="1"/>
          </p:cNvSpPr>
          <p:nvPr>
            <p:ph type="sldNum" sz="quarter" idx="11"/>
          </p:nvPr>
        </p:nvSpPr>
        <p:spPr/>
        <p:txBody>
          <a:bodyPr/>
          <a:lstStyle/>
          <a:p>
            <a:fld id="{56C449F3-BD9D-48DC-BFF1-0F66671DA7C6}" type="slidenum">
              <a:rPr lang="en-US" smtClean="0"/>
              <a:pPr/>
              <a:t>‹#›</a:t>
            </a:fld>
            <a:endParaRPr lang="en-US" dirty="0"/>
          </a:p>
        </p:txBody>
      </p:sp>
      <p:sp>
        <p:nvSpPr>
          <p:cNvPr id="6" name="Textplatzhalter 4">
            <a:extLst>
              <a:ext uri="{FF2B5EF4-FFF2-40B4-BE49-F238E27FC236}">
                <a16:creationId xmlns:a16="http://schemas.microsoft.com/office/drawing/2014/main" id="{CBA18CC5-0EE1-4A52-A8DC-E8A87E5CEB62}"/>
              </a:ext>
            </a:extLst>
          </p:cNvPr>
          <p:cNvSpPr>
            <a:spLocks noGrp="1"/>
          </p:cNvSpPr>
          <p:nvPr>
            <p:ph type="body" sz="quarter" idx="12" hasCustomPrompt="1"/>
          </p:nvPr>
        </p:nvSpPr>
        <p:spPr>
          <a:xfrm>
            <a:off x="479425" y="476250"/>
            <a:ext cx="9324974" cy="252000"/>
          </a:xfrm>
        </p:spPr>
        <p:txBody>
          <a:bodyPr/>
          <a:lstStyle>
            <a:lvl1pPr>
              <a:defRPr lang="en-US" sz="1100" b="1" kern="1200" cap="all" spc="63" baseline="0" smtClean="0">
                <a:solidFill>
                  <a:schemeClr val="tx1"/>
                </a:solidFill>
                <a:latin typeface="+mn-lt"/>
                <a:ea typeface="+mn-ea"/>
                <a:cs typeface="+mn-cs"/>
              </a:defRPr>
            </a:lvl1pPr>
          </a:lstStyle>
          <a:p>
            <a:pPr lvl="0"/>
            <a:r>
              <a:rPr lang="en-US"/>
              <a:t>Topline goes here</a:t>
            </a:r>
          </a:p>
        </p:txBody>
      </p:sp>
      <p:sp>
        <p:nvSpPr>
          <p:cNvPr id="9" name="Titel 8">
            <a:extLst>
              <a:ext uri="{FF2B5EF4-FFF2-40B4-BE49-F238E27FC236}">
                <a16:creationId xmlns:a16="http://schemas.microsoft.com/office/drawing/2014/main" id="{82ED1243-6147-42B8-9521-E858A8855D1C}"/>
              </a:ext>
            </a:extLst>
          </p:cNvPr>
          <p:cNvSpPr>
            <a:spLocks noGrp="1"/>
          </p:cNvSpPr>
          <p:nvPr>
            <p:ph type="title"/>
          </p:nvPr>
        </p:nvSpPr>
        <p:spPr/>
        <p:txBody>
          <a:bodyPr/>
          <a:lstStyle/>
          <a:p>
            <a:r>
              <a:rPr lang="en-US"/>
              <a:t>Click to edit Master title style</a:t>
            </a:r>
            <a:endParaRPr lang="en-US" dirty="0"/>
          </a:p>
        </p:txBody>
      </p:sp>
      <p:sp>
        <p:nvSpPr>
          <p:cNvPr id="3" name="Inhaltsplatzhalter 2">
            <a:extLst>
              <a:ext uri="{FF2B5EF4-FFF2-40B4-BE49-F238E27FC236}">
                <a16:creationId xmlns:a16="http://schemas.microsoft.com/office/drawing/2014/main" id="{B44BE1ED-5593-43E7-90D4-F1D53BC3E973}"/>
              </a:ext>
            </a:extLst>
          </p:cNvPr>
          <p:cNvSpPr>
            <a:spLocks noGrp="1"/>
          </p:cNvSpPr>
          <p:nvPr>
            <p:ph idx="1"/>
          </p:nvPr>
        </p:nvSpPr>
        <p:spPr>
          <a:xfrm>
            <a:off x="479425" y="1808163"/>
            <a:ext cx="11233150" cy="435768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2721874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 preserve="1">
  <p:cSld name="1 Column - No topline">
    <p:spTree>
      <p:nvGrpSpPr>
        <p:cNvPr id="1" name=""/>
        <p:cNvGrpSpPr/>
        <p:nvPr/>
      </p:nvGrpSpPr>
      <p:grpSpPr>
        <a:xfrm>
          <a:off x="0" y="0"/>
          <a:ext cx="0" cy="0"/>
          <a:chOff x="0" y="0"/>
          <a:chExt cx="0" cy="0"/>
        </a:xfrm>
      </p:grpSpPr>
      <p:sp>
        <p:nvSpPr>
          <p:cNvPr id="8" name="Foliennummernplatzhalter 7">
            <a:extLst>
              <a:ext uri="{FF2B5EF4-FFF2-40B4-BE49-F238E27FC236}">
                <a16:creationId xmlns:a16="http://schemas.microsoft.com/office/drawing/2014/main" id="{228A5C0F-76A3-4DA0-9F81-A12F1964DA15}"/>
              </a:ext>
            </a:extLst>
          </p:cNvPr>
          <p:cNvSpPr>
            <a:spLocks noGrp="1"/>
          </p:cNvSpPr>
          <p:nvPr>
            <p:ph type="sldNum" sz="quarter" idx="11"/>
          </p:nvPr>
        </p:nvSpPr>
        <p:spPr/>
        <p:txBody>
          <a:bodyPr/>
          <a:lstStyle/>
          <a:p>
            <a:fld id="{56C449F3-BD9D-48DC-BFF1-0F66671DA7C6}" type="slidenum">
              <a:rPr lang="en-US" smtClean="0"/>
              <a:pPr/>
              <a:t>‹#›</a:t>
            </a:fld>
            <a:endParaRPr lang="en-US" dirty="0"/>
          </a:p>
        </p:txBody>
      </p:sp>
      <p:sp>
        <p:nvSpPr>
          <p:cNvPr id="2" name="Titel 1">
            <a:extLst>
              <a:ext uri="{FF2B5EF4-FFF2-40B4-BE49-F238E27FC236}">
                <a16:creationId xmlns:a16="http://schemas.microsoft.com/office/drawing/2014/main" id="{126FDAA8-8B2C-4943-A92E-AA894087B98A}"/>
              </a:ext>
            </a:extLst>
          </p:cNvPr>
          <p:cNvSpPr>
            <a:spLocks noGrp="1"/>
          </p:cNvSpPr>
          <p:nvPr>
            <p:ph type="title"/>
          </p:nvPr>
        </p:nvSpPr>
        <p:spPr>
          <a:xfrm>
            <a:off x="479427" y="489296"/>
            <a:ext cx="9324974" cy="887067"/>
          </a:xfrm>
        </p:spPr>
        <p:txBody>
          <a:bodyPr/>
          <a:lstStyle/>
          <a:p>
            <a:r>
              <a:rPr lang="en-US"/>
              <a:t>Click to edit Master title style</a:t>
            </a:r>
            <a:endParaRPr lang="en-US" dirty="0"/>
          </a:p>
        </p:txBody>
      </p:sp>
      <p:sp>
        <p:nvSpPr>
          <p:cNvPr id="3" name="Inhaltsplatzhalter 2">
            <a:extLst>
              <a:ext uri="{FF2B5EF4-FFF2-40B4-BE49-F238E27FC236}">
                <a16:creationId xmlns:a16="http://schemas.microsoft.com/office/drawing/2014/main" id="{B44BE1ED-5593-43E7-90D4-F1D53BC3E973}"/>
              </a:ext>
            </a:extLst>
          </p:cNvPr>
          <p:cNvSpPr>
            <a:spLocks noGrp="1"/>
          </p:cNvSpPr>
          <p:nvPr>
            <p:ph idx="1"/>
          </p:nvPr>
        </p:nvSpPr>
        <p:spPr>
          <a:xfrm>
            <a:off x="479424" y="1376363"/>
            <a:ext cx="11233151" cy="47894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ußzeilenplatzhalter 3">
            <a:extLst>
              <a:ext uri="{FF2B5EF4-FFF2-40B4-BE49-F238E27FC236}">
                <a16:creationId xmlns:a16="http://schemas.microsoft.com/office/drawing/2014/main" id="{F066B618-3572-4A35-AE43-3071208EAA47}"/>
              </a:ext>
            </a:extLst>
          </p:cNvPr>
          <p:cNvSpPr>
            <a:spLocks noGrp="1"/>
          </p:cNvSpPr>
          <p:nvPr>
            <p:ph type="ftr" sz="quarter" idx="12"/>
          </p:nvPr>
        </p:nvSpPr>
        <p:spPr/>
        <p:txBody>
          <a:bodyPr/>
          <a:lstStyle/>
          <a:p>
            <a:endParaRPr lang="en-US" dirty="0"/>
          </a:p>
        </p:txBody>
      </p:sp>
    </p:spTree>
    <p:extLst>
      <p:ext uri="{BB962C8B-B14F-4D97-AF65-F5344CB8AC3E}">
        <p14:creationId xmlns:p14="http://schemas.microsoft.com/office/powerpoint/2010/main" val="487935572"/>
      </p:ext>
    </p:extLst>
  </p:cSld>
  <p:clrMapOvr>
    <a:masterClrMapping/>
  </p:clrMapOvr>
  <p:extLst>
    <p:ext uri="{DCECCB84-F9BA-43D5-87BE-67443E8EF086}">
      <p15:sldGuideLst xmlns:p15="http://schemas.microsoft.com/office/powerpoint/2012/main">
        <p15:guide id="1" orient="horz" pos="867">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2 Columns">
    <p:spTree>
      <p:nvGrpSpPr>
        <p:cNvPr id="1" name=""/>
        <p:cNvGrpSpPr/>
        <p:nvPr/>
      </p:nvGrpSpPr>
      <p:grpSpPr>
        <a:xfrm>
          <a:off x="0" y="0"/>
          <a:ext cx="0" cy="0"/>
          <a:chOff x="0" y="0"/>
          <a:chExt cx="0" cy="0"/>
        </a:xfrm>
      </p:grpSpPr>
      <p:sp>
        <p:nvSpPr>
          <p:cNvPr id="6" name="Foliennummernplatzhalter 5">
            <a:extLst>
              <a:ext uri="{FF2B5EF4-FFF2-40B4-BE49-F238E27FC236}">
                <a16:creationId xmlns:a16="http://schemas.microsoft.com/office/drawing/2014/main" id="{F05D0B0C-A748-4D32-9576-AC3B06930A3D}"/>
              </a:ext>
            </a:extLst>
          </p:cNvPr>
          <p:cNvSpPr>
            <a:spLocks noGrp="1"/>
          </p:cNvSpPr>
          <p:nvPr>
            <p:ph type="sldNum" sz="quarter" idx="11"/>
          </p:nvPr>
        </p:nvSpPr>
        <p:spPr/>
        <p:txBody>
          <a:bodyPr/>
          <a:lstStyle/>
          <a:p>
            <a:fld id="{56C449F3-BD9D-48DC-BFF1-0F66671DA7C6}" type="slidenum">
              <a:rPr lang="en-US" smtClean="0"/>
              <a:pPr/>
              <a:t>‹#›</a:t>
            </a:fld>
            <a:endParaRPr lang="en-US" dirty="0"/>
          </a:p>
        </p:txBody>
      </p:sp>
      <p:sp>
        <p:nvSpPr>
          <p:cNvPr id="8" name="Textplatzhalter 4">
            <a:extLst>
              <a:ext uri="{FF2B5EF4-FFF2-40B4-BE49-F238E27FC236}">
                <a16:creationId xmlns:a16="http://schemas.microsoft.com/office/drawing/2014/main" id="{38466069-A1D4-43E3-9D57-F1BB85187B72}"/>
              </a:ext>
            </a:extLst>
          </p:cNvPr>
          <p:cNvSpPr>
            <a:spLocks noGrp="1"/>
          </p:cNvSpPr>
          <p:nvPr>
            <p:ph type="body" sz="quarter" idx="13" hasCustomPrompt="1"/>
          </p:nvPr>
        </p:nvSpPr>
        <p:spPr>
          <a:xfrm>
            <a:off x="479424" y="476250"/>
            <a:ext cx="9324975" cy="252000"/>
          </a:xfrm>
        </p:spPr>
        <p:txBody>
          <a:bodyPr/>
          <a:lstStyle>
            <a:lvl1pPr>
              <a:defRPr lang="en-US" sz="1100" b="1" kern="1200" cap="all" spc="63" baseline="0" smtClean="0">
                <a:solidFill>
                  <a:schemeClr val="tx1"/>
                </a:solidFill>
                <a:latin typeface="+mn-lt"/>
                <a:ea typeface="+mn-ea"/>
                <a:cs typeface="+mn-cs"/>
              </a:defRPr>
            </a:lvl1pPr>
          </a:lstStyle>
          <a:p>
            <a:pPr lvl="0"/>
            <a:r>
              <a:rPr lang="en-US"/>
              <a:t>Topline goes here</a:t>
            </a:r>
          </a:p>
        </p:txBody>
      </p:sp>
      <p:sp>
        <p:nvSpPr>
          <p:cNvPr id="7" name="Titel 6">
            <a:extLst>
              <a:ext uri="{FF2B5EF4-FFF2-40B4-BE49-F238E27FC236}">
                <a16:creationId xmlns:a16="http://schemas.microsoft.com/office/drawing/2014/main" id="{103C9E28-168F-4D13-868D-27257D6C9ADC}"/>
              </a:ext>
            </a:extLst>
          </p:cNvPr>
          <p:cNvSpPr>
            <a:spLocks noGrp="1"/>
          </p:cNvSpPr>
          <p:nvPr>
            <p:ph type="title"/>
          </p:nvPr>
        </p:nvSpPr>
        <p:spPr/>
        <p:txBody>
          <a:bodyPr/>
          <a:lstStyle/>
          <a:p>
            <a:r>
              <a:rPr lang="en-US"/>
              <a:t>Click to edit Master title style</a:t>
            </a:r>
            <a:endParaRPr lang="en-US" dirty="0"/>
          </a:p>
        </p:txBody>
      </p:sp>
      <p:sp>
        <p:nvSpPr>
          <p:cNvPr id="3" name="Inhaltsplatzhalter 2">
            <a:extLst>
              <a:ext uri="{FF2B5EF4-FFF2-40B4-BE49-F238E27FC236}">
                <a16:creationId xmlns:a16="http://schemas.microsoft.com/office/drawing/2014/main" id="{EBEE051C-6EF3-470E-8A6F-3ACCAEC2B8D9}"/>
              </a:ext>
            </a:extLst>
          </p:cNvPr>
          <p:cNvSpPr>
            <a:spLocks noGrp="1"/>
          </p:cNvSpPr>
          <p:nvPr>
            <p:ph sz="half" idx="1"/>
          </p:nvPr>
        </p:nvSpPr>
        <p:spPr>
          <a:xfrm>
            <a:off x="479424" y="1808163"/>
            <a:ext cx="5508626" cy="435768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Inhaltsplatzhalter 3">
            <a:extLst>
              <a:ext uri="{FF2B5EF4-FFF2-40B4-BE49-F238E27FC236}">
                <a16:creationId xmlns:a16="http://schemas.microsoft.com/office/drawing/2014/main" id="{54F1D8F2-5ECC-4655-A1DA-16D1D9E2965D}"/>
              </a:ext>
            </a:extLst>
          </p:cNvPr>
          <p:cNvSpPr>
            <a:spLocks noGrp="1"/>
          </p:cNvSpPr>
          <p:nvPr>
            <p:ph sz="half" idx="2"/>
          </p:nvPr>
        </p:nvSpPr>
        <p:spPr>
          <a:xfrm>
            <a:off x="6203949" y="1808163"/>
            <a:ext cx="5508626" cy="435768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Fußzeilenplatzhalter 1">
            <a:extLst>
              <a:ext uri="{FF2B5EF4-FFF2-40B4-BE49-F238E27FC236}">
                <a16:creationId xmlns:a16="http://schemas.microsoft.com/office/drawing/2014/main" id="{90A950C1-7AA2-4F73-AC21-33D3D0370B47}"/>
              </a:ext>
            </a:extLst>
          </p:cNvPr>
          <p:cNvSpPr>
            <a:spLocks noGrp="1"/>
          </p:cNvSpPr>
          <p:nvPr>
            <p:ph type="ftr" sz="quarter" idx="12"/>
          </p:nvPr>
        </p:nvSpPr>
        <p:spPr/>
        <p:txBody>
          <a:bodyPr/>
          <a:lstStyle/>
          <a:p>
            <a:endParaRPr lang="en-US" dirty="0"/>
          </a:p>
        </p:txBody>
      </p:sp>
    </p:spTree>
    <p:extLst>
      <p:ext uri="{BB962C8B-B14F-4D97-AF65-F5344CB8AC3E}">
        <p14:creationId xmlns:p14="http://schemas.microsoft.com/office/powerpoint/2010/main" val="744213231"/>
      </p:ext>
    </p:extLst>
  </p:cSld>
  <p:clrMapOvr>
    <a:masterClrMapping/>
  </p:clrMapOvr>
  <p:extLst>
    <p:ext uri="{DCECCB84-F9BA-43D5-87BE-67443E8EF086}">
      <p15:sldGuideLst xmlns:p15="http://schemas.microsoft.com/office/powerpoint/2012/main"/>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3 Columns">
    <p:spTree>
      <p:nvGrpSpPr>
        <p:cNvPr id="1" name=""/>
        <p:cNvGrpSpPr/>
        <p:nvPr/>
      </p:nvGrpSpPr>
      <p:grpSpPr>
        <a:xfrm>
          <a:off x="0" y="0"/>
          <a:ext cx="0" cy="0"/>
          <a:chOff x="0" y="0"/>
          <a:chExt cx="0" cy="0"/>
        </a:xfrm>
      </p:grpSpPr>
      <p:sp>
        <p:nvSpPr>
          <p:cNvPr id="9" name="Foliennummernplatzhalter 8">
            <a:extLst>
              <a:ext uri="{FF2B5EF4-FFF2-40B4-BE49-F238E27FC236}">
                <a16:creationId xmlns:a16="http://schemas.microsoft.com/office/drawing/2014/main" id="{AC96B8A2-A7F5-4CCA-9AAF-45B703C2E4A4}"/>
              </a:ext>
            </a:extLst>
          </p:cNvPr>
          <p:cNvSpPr>
            <a:spLocks noGrp="1"/>
          </p:cNvSpPr>
          <p:nvPr>
            <p:ph type="sldNum" sz="quarter" idx="15"/>
          </p:nvPr>
        </p:nvSpPr>
        <p:spPr/>
        <p:txBody>
          <a:bodyPr/>
          <a:lstStyle/>
          <a:p>
            <a:fld id="{56C449F3-BD9D-48DC-BFF1-0F66671DA7C6}" type="slidenum">
              <a:rPr lang="en-US" smtClean="0"/>
              <a:pPr/>
              <a:t>‹#›</a:t>
            </a:fld>
            <a:endParaRPr lang="en-US" dirty="0"/>
          </a:p>
        </p:txBody>
      </p:sp>
      <p:sp>
        <p:nvSpPr>
          <p:cNvPr id="11" name="Textplatzhalter 4">
            <a:extLst>
              <a:ext uri="{FF2B5EF4-FFF2-40B4-BE49-F238E27FC236}">
                <a16:creationId xmlns:a16="http://schemas.microsoft.com/office/drawing/2014/main" id="{DF867C49-9429-44E7-8D7C-BE8830218871}"/>
              </a:ext>
            </a:extLst>
          </p:cNvPr>
          <p:cNvSpPr>
            <a:spLocks noGrp="1"/>
          </p:cNvSpPr>
          <p:nvPr>
            <p:ph type="body" sz="quarter" idx="12" hasCustomPrompt="1"/>
          </p:nvPr>
        </p:nvSpPr>
        <p:spPr>
          <a:xfrm>
            <a:off x="479425" y="476250"/>
            <a:ext cx="9324974" cy="252000"/>
          </a:xfrm>
        </p:spPr>
        <p:txBody>
          <a:bodyPr/>
          <a:lstStyle>
            <a:lvl1pPr>
              <a:defRPr lang="en-US" sz="1100" b="1" kern="1200" cap="all" spc="63" baseline="0" smtClean="0">
                <a:solidFill>
                  <a:schemeClr val="tx1"/>
                </a:solidFill>
                <a:latin typeface="+mn-lt"/>
                <a:ea typeface="+mn-ea"/>
                <a:cs typeface="+mn-cs"/>
              </a:defRPr>
            </a:lvl1pPr>
          </a:lstStyle>
          <a:p>
            <a:pPr lvl="0"/>
            <a:r>
              <a:rPr lang="en-US"/>
              <a:t>Topline goes here</a:t>
            </a:r>
          </a:p>
        </p:txBody>
      </p:sp>
      <p:sp>
        <p:nvSpPr>
          <p:cNvPr id="10" name="Titel 9">
            <a:extLst>
              <a:ext uri="{FF2B5EF4-FFF2-40B4-BE49-F238E27FC236}">
                <a16:creationId xmlns:a16="http://schemas.microsoft.com/office/drawing/2014/main" id="{C1CFEB79-DAF0-459A-90C1-93E72C7A1A54}"/>
              </a:ext>
            </a:extLst>
          </p:cNvPr>
          <p:cNvSpPr>
            <a:spLocks noGrp="1"/>
          </p:cNvSpPr>
          <p:nvPr>
            <p:ph type="title"/>
          </p:nvPr>
        </p:nvSpPr>
        <p:spPr>
          <a:xfrm>
            <a:off x="479427" y="875309"/>
            <a:ext cx="9324974" cy="932854"/>
          </a:xfrm>
        </p:spPr>
        <p:txBody>
          <a:bodyPr/>
          <a:lstStyle/>
          <a:p>
            <a:r>
              <a:rPr lang="en-US"/>
              <a:t>Click to edit Master title style</a:t>
            </a:r>
            <a:endParaRPr lang="en-US" dirty="0"/>
          </a:p>
        </p:txBody>
      </p:sp>
      <p:sp>
        <p:nvSpPr>
          <p:cNvPr id="12" name="Inhaltsplatzhalter 2">
            <a:extLst>
              <a:ext uri="{FF2B5EF4-FFF2-40B4-BE49-F238E27FC236}">
                <a16:creationId xmlns:a16="http://schemas.microsoft.com/office/drawing/2014/main" id="{95C63E0E-3BF5-4908-9362-9309FED383A9}"/>
              </a:ext>
            </a:extLst>
          </p:cNvPr>
          <p:cNvSpPr>
            <a:spLocks noGrp="1"/>
          </p:cNvSpPr>
          <p:nvPr>
            <p:ph sz="half" idx="1"/>
          </p:nvPr>
        </p:nvSpPr>
        <p:spPr>
          <a:xfrm>
            <a:off x="479424" y="1808163"/>
            <a:ext cx="3600451" cy="4357687"/>
          </a:xfrm>
        </p:spPr>
        <p:txBody>
          <a:bodyPr/>
          <a:lstStyle>
            <a:lvl1pPr>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Inhaltsplatzhalter 3">
            <a:extLst>
              <a:ext uri="{FF2B5EF4-FFF2-40B4-BE49-F238E27FC236}">
                <a16:creationId xmlns:a16="http://schemas.microsoft.com/office/drawing/2014/main" id="{0DFEF79D-1387-4178-94B9-1DC016DC9A2E}"/>
              </a:ext>
            </a:extLst>
          </p:cNvPr>
          <p:cNvSpPr>
            <a:spLocks noGrp="1"/>
          </p:cNvSpPr>
          <p:nvPr>
            <p:ph sz="half" idx="2"/>
          </p:nvPr>
        </p:nvSpPr>
        <p:spPr>
          <a:xfrm>
            <a:off x="4295776" y="1808163"/>
            <a:ext cx="3600449" cy="4357687"/>
          </a:xfrm>
        </p:spPr>
        <p:txBody>
          <a:bodyPr/>
          <a:lstStyle>
            <a:lvl1pPr>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Inhaltsplatzhalter 3">
            <a:extLst>
              <a:ext uri="{FF2B5EF4-FFF2-40B4-BE49-F238E27FC236}">
                <a16:creationId xmlns:a16="http://schemas.microsoft.com/office/drawing/2014/main" id="{D142C95E-C2F8-4F78-A54D-A69241CB1210}"/>
              </a:ext>
            </a:extLst>
          </p:cNvPr>
          <p:cNvSpPr>
            <a:spLocks noGrp="1"/>
          </p:cNvSpPr>
          <p:nvPr>
            <p:ph sz="half" idx="16"/>
          </p:nvPr>
        </p:nvSpPr>
        <p:spPr>
          <a:xfrm>
            <a:off x="8112126" y="1808163"/>
            <a:ext cx="3600449" cy="4357687"/>
          </a:xfrm>
        </p:spPr>
        <p:txBody>
          <a:bodyPr/>
          <a:lstStyle>
            <a:lvl1pPr>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Fußzeilenplatzhalter 1">
            <a:extLst>
              <a:ext uri="{FF2B5EF4-FFF2-40B4-BE49-F238E27FC236}">
                <a16:creationId xmlns:a16="http://schemas.microsoft.com/office/drawing/2014/main" id="{2EAE339A-6B80-4E81-A55D-5C7A743CA5BE}"/>
              </a:ext>
            </a:extLst>
          </p:cNvPr>
          <p:cNvSpPr>
            <a:spLocks noGrp="1"/>
          </p:cNvSpPr>
          <p:nvPr>
            <p:ph type="ftr" sz="quarter" idx="17"/>
          </p:nvPr>
        </p:nvSpPr>
        <p:spPr/>
        <p:txBody>
          <a:bodyPr/>
          <a:lstStyle/>
          <a:p>
            <a:endParaRPr lang="en-US" dirty="0"/>
          </a:p>
        </p:txBody>
      </p:sp>
    </p:spTree>
    <p:extLst>
      <p:ext uri="{BB962C8B-B14F-4D97-AF65-F5344CB8AC3E}">
        <p14:creationId xmlns:p14="http://schemas.microsoft.com/office/powerpoint/2010/main" val="1584522888"/>
      </p:ext>
    </p:extLst>
  </p:cSld>
  <p:clrMapOvr>
    <a:masterClrMapping/>
  </p:clrMapOvr>
  <p:extLst>
    <p:ext uri="{DCECCB84-F9BA-43D5-87BE-67443E8EF086}">
      <p15:sldGuideLst xmlns:p15="http://schemas.microsoft.com/office/powerpoint/2012/main"/>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Large image + headline">
    <p:spTree>
      <p:nvGrpSpPr>
        <p:cNvPr id="1" name=""/>
        <p:cNvGrpSpPr/>
        <p:nvPr/>
      </p:nvGrpSpPr>
      <p:grpSpPr>
        <a:xfrm>
          <a:off x="0" y="0"/>
          <a:ext cx="0" cy="0"/>
          <a:chOff x="0" y="0"/>
          <a:chExt cx="0" cy="0"/>
        </a:xfrm>
      </p:grpSpPr>
      <p:sp>
        <p:nvSpPr>
          <p:cNvPr id="6" name="Foliennummernplatzhalter 5">
            <a:extLst>
              <a:ext uri="{FF2B5EF4-FFF2-40B4-BE49-F238E27FC236}">
                <a16:creationId xmlns:a16="http://schemas.microsoft.com/office/drawing/2014/main" id="{901E388C-6A4B-4AA3-B573-6AE8043CAA97}"/>
              </a:ext>
            </a:extLst>
          </p:cNvPr>
          <p:cNvSpPr>
            <a:spLocks noGrp="1"/>
          </p:cNvSpPr>
          <p:nvPr>
            <p:ph type="sldNum" sz="quarter" idx="11"/>
          </p:nvPr>
        </p:nvSpPr>
        <p:spPr/>
        <p:txBody>
          <a:bodyPr/>
          <a:lstStyle/>
          <a:p>
            <a:fld id="{56C449F3-BD9D-48DC-BFF1-0F66671DA7C6}" type="slidenum">
              <a:rPr lang="en-US" smtClean="0"/>
              <a:pPr/>
              <a:t>‹#›</a:t>
            </a:fld>
            <a:endParaRPr lang="en-US" dirty="0"/>
          </a:p>
        </p:txBody>
      </p:sp>
      <p:sp>
        <p:nvSpPr>
          <p:cNvPr id="8" name="Bildplatzhalter 7">
            <a:extLst>
              <a:ext uri="{FF2B5EF4-FFF2-40B4-BE49-F238E27FC236}">
                <a16:creationId xmlns:a16="http://schemas.microsoft.com/office/drawing/2014/main" id="{9729243C-D78B-4B34-B6EA-A7A7D5BA4415}"/>
              </a:ext>
              <a:ext uri="{C183D7F6-B498-43B3-948B-1728B52AA6E4}">
                <adec:decorative xmlns:adec="http://schemas.microsoft.com/office/drawing/2017/decorative" val="1"/>
              </a:ext>
            </a:extLst>
          </p:cNvPr>
          <p:cNvSpPr>
            <a:spLocks noGrp="1"/>
          </p:cNvSpPr>
          <p:nvPr>
            <p:ph type="pic" sz="quarter" idx="12"/>
          </p:nvPr>
        </p:nvSpPr>
        <p:spPr>
          <a:xfrm>
            <a:off x="0" y="0"/>
            <a:ext cx="7056000" cy="5940000"/>
          </a:xfrm>
          <a:solidFill>
            <a:schemeClr val="tx2">
              <a:lumMod val="90000"/>
            </a:schemeClr>
          </a:solidFill>
        </p:spPr>
        <p:txBody>
          <a:bodyPr/>
          <a:lstStyle/>
          <a:p>
            <a:r>
              <a:rPr lang="en-US"/>
              <a:t>Click icon to add picture</a:t>
            </a:r>
            <a:endParaRPr lang="en-US" dirty="0"/>
          </a:p>
        </p:txBody>
      </p:sp>
      <p:sp>
        <p:nvSpPr>
          <p:cNvPr id="11" name="Textplatzhalter 9">
            <a:extLst>
              <a:ext uri="{FF2B5EF4-FFF2-40B4-BE49-F238E27FC236}">
                <a16:creationId xmlns:a16="http://schemas.microsoft.com/office/drawing/2014/main" id="{D2F612BB-6DB3-48F4-9220-749BDAAD5D05}"/>
              </a:ext>
            </a:extLst>
          </p:cNvPr>
          <p:cNvSpPr>
            <a:spLocks noGrp="1"/>
          </p:cNvSpPr>
          <p:nvPr>
            <p:ph type="body" sz="quarter" idx="13"/>
          </p:nvPr>
        </p:nvSpPr>
        <p:spPr>
          <a:xfrm>
            <a:off x="7632000" y="1808163"/>
            <a:ext cx="4080575" cy="4131838"/>
          </a:xfrm>
        </p:spPr>
        <p:txBody>
          <a:bodyPr/>
          <a:lstStyle>
            <a:lvl1pPr>
              <a:lnSpc>
                <a:spcPts val="3800"/>
              </a:lnSpc>
              <a:spcAft>
                <a:spcPts val="2400"/>
              </a:spcAft>
              <a:defRPr sz="3800" b="0"/>
            </a:lvl1pPr>
            <a:lvl2pPr marL="0" indent="0">
              <a:buNone/>
              <a:defRPr sz="20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Fußzeilenplatzhalter 1">
            <a:extLst>
              <a:ext uri="{FF2B5EF4-FFF2-40B4-BE49-F238E27FC236}">
                <a16:creationId xmlns:a16="http://schemas.microsoft.com/office/drawing/2014/main" id="{79133B21-53A9-4C10-9A93-A4D7F9A0390F}"/>
              </a:ext>
            </a:extLst>
          </p:cNvPr>
          <p:cNvSpPr>
            <a:spLocks noGrp="1"/>
          </p:cNvSpPr>
          <p:nvPr>
            <p:ph type="ftr" sz="quarter" idx="14"/>
          </p:nvPr>
        </p:nvSpPr>
        <p:spPr/>
        <p:txBody>
          <a:bodyPr/>
          <a:lstStyle/>
          <a:p>
            <a:endParaRPr lang="en-US" dirty="0"/>
          </a:p>
        </p:txBody>
      </p:sp>
    </p:spTree>
    <p:extLst>
      <p:ext uri="{BB962C8B-B14F-4D97-AF65-F5344CB8AC3E}">
        <p14:creationId xmlns:p14="http://schemas.microsoft.com/office/powerpoint/2010/main" val="338198110"/>
      </p:ext>
    </p:extLst>
  </p:cSld>
  <p:clrMapOvr>
    <a:masterClrMapping/>
  </p:clrMapOvr>
  <p:extLst>
    <p:ext uri="{DCECCB84-F9BA-43D5-87BE-67443E8EF086}">
      <p15:sldGuideLst xmlns:p15="http://schemas.microsoft.com/office/powerpoint/2012/main">
        <p15:guide id="1" orient="horz" pos="1139">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Headline + topline only">
    <p:spTree>
      <p:nvGrpSpPr>
        <p:cNvPr id="1" name=""/>
        <p:cNvGrpSpPr/>
        <p:nvPr/>
      </p:nvGrpSpPr>
      <p:grpSpPr>
        <a:xfrm>
          <a:off x="0" y="0"/>
          <a:ext cx="0" cy="0"/>
          <a:chOff x="0" y="0"/>
          <a:chExt cx="0" cy="0"/>
        </a:xfrm>
      </p:grpSpPr>
      <p:sp>
        <p:nvSpPr>
          <p:cNvPr id="8" name="Foliennummernplatzhalter 7">
            <a:extLst>
              <a:ext uri="{FF2B5EF4-FFF2-40B4-BE49-F238E27FC236}">
                <a16:creationId xmlns:a16="http://schemas.microsoft.com/office/drawing/2014/main" id="{85560388-B2D9-46A0-B80F-A4F52B824173}"/>
              </a:ext>
            </a:extLst>
          </p:cNvPr>
          <p:cNvSpPr>
            <a:spLocks noGrp="1"/>
          </p:cNvSpPr>
          <p:nvPr>
            <p:ph type="sldNum" sz="quarter" idx="11"/>
          </p:nvPr>
        </p:nvSpPr>
        <p:spPr/>
        <p:txBody>
          <a:bodyPr/>
          <a:lstStyle/>
          <a:p>
            <a:fld id="{56C449F3-BD9D-48DC-BFF1-0F66671DA7C6}" type="slidenum">
              <a:rPr lang="en-US" smtClean="0"/>
              <a:pPr/>
              <a:t>‹#›</a:t>
            </a:fld>
            <a:endParaRPr lang="en-US" dirty="0"/>
          </a:p>
        </p:txBody>
      </p:sp>
      <p:sp>
        <p:nvSpPr>
          <p:cNvPr id="9" name="Textplatzhalter 4">
            <a:extLst>
              <a:ext uri="{FF2B5EF4-FFF2-40B4-BE49-F238E27FC236}">
                <a16:creationId xmlns:a16="http://schemas.microsoft.com/office/drawing/2014/main" id="{B5A5C9BE-C1FB-44B5-B87B-4817825EC396}"/>
              </a:ext>
            </a:extLst>
          </p:cNvPr>
          <p:cNvSpPr>
            <a:spLocks noGrp="1"/>
          </p:cNvSpPr>
          <p:nvPr>
            <p:ph type="body" sz="quarter" idx="13" hasCustomPrompt="1"/>
          </p:nvPr>
        </p:nvSpPr>
        <p:spPr>
          <a:xfrm>
            <a:off x="479425" y="476250"/>
            <a:ext cx="9324974" cy="252000"/>
          </a:xfrm>
        </p:spPr>
        <p:txBody>
          <a:bodyPr/>
          <a:lstStyle>
            <a:lvl1pPr>
              <a:defRPr lang="en-US" sz="1100" b="1" kern="1200" cap="all" spc="63" baseline="0" smtClean="0">
                <a:solidFill>
                  <a:schemeClr val="tx1"/>
                </a:solidFill>
                <a:latin typeface="+mn-lt"/>
                <a:ea typeface="+mn-ea"/>
                <a:cs typeface="+mn-cs"/>
              </a:defRPr>
            </a:lvl1pPr>
          </a:lstStyle>
          <a:p>
            <a:pPr lvl="0"/>
            <a:r>
              <a:rPr lang="en-US"/>
              <a:t>Topline goes here</a:t>
            </a:r>
          </a:p>
        </p:txBody>
      </p:sp>
      <p:sp>
        <p:nvSpPr>
          <p:cNvPr id="6" name="Titel 5">
            <a:extLst>
              <a:ext uri="{FF2B5EF4-FFF2-40B4-BE49-F238E27FC236}">
                <a16:creationId xmlns:a16="http://schemas.microsoft.com/office/drawing/2014/main" id="{4BDFD4E2-0908-44C9-B61C-E96E93B119CC}"/>
              </a:ext>
            </a:extLst>
          </p:cNvPr>
          <p:cNvSpPr>
            <a:spLocks noGrp="1"/>
          </p:cNvSpPr>
          <p:nvPr>
            <p:ph type="title"/>
          </p:nvPr>
        </p:nvSpPr>
        <p:spPr/>
        <p:txBody>
          <a:bodyPr/>
          <a:lstStyle/>
          <a:p>
            <a:r>
              <a:rPr lang="en-US"/>
              <a:t>Click to edit Master title style</a:t>
            </a:r>
            <a:endParaRPr lang="en-US" dirty="0"/>
          </a:p>
        </p:txBody>
      </p:sp>
      <p:sp>
        <p:nvSpPr>
          <p:cNvPr id="2" name="Fußzeilenplatzhalter 1">
            <a:extLst>
              <a:ext uri="{FF2B5EF4-FFF2-40B4-BE49-F238E27FC236}">
                <a16:creationId xmlns:a16="http://schemas.microsoft.com/office/drawing/2014/main" id="{0DB801B0-E6B4-4F96-8CE5-F9E84D58C40E}"/>
              </a:ext>
            </a:extLst>
          </p:cNvPr>
          <p:cNvSpPr>
            <a:spLocks noGrp="1"/>
          </p:cNvSpPr>
          <p:nvPr>
            <p:ph type="ftr" sz="quarter" idx="12"/>
          </p:nvPr>
        </p:nvSpPr>
        <p:spPr/>
        <p:txBody>
          <a:bodyPr/>
          <a:lstStyle/>
          <a:p>
            <a:endParaRPr lang="en-US" dirty="0"/>
          </a:p>
        </p:txBody>
      </p:sp>
    </p:spTree>
    <p:extLst>
      <p:ext uri="{BB962C8B-B14F-4D97-AF65-F5344CB8AC3E}">
        <p14:creationId xmlns:p14="http://schemas.microsoft.com/office/powerpoint/2010/main" val="111663491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6" name="Foliennummernplatzhalter 5">
            <a:extLst>
              <a:ext uri="{FF2B5EF4-FFF2-40B4-BE49-F238E27FC236}">
                <a16:creationId xmlns:a16="http://schemas.microsoft.com/office/drawing/2014/main" id="{51ED9665-CC57-45BB-925F-9031ABDF5D7D}"/>
              </a:ext>
            </a:extLst>
          </p:cNvPr>
          <p:cNvSpPr>
            <a:spLocks noGrp="1"/>
          </p:cNvSpPr>
          <p:nvPr>
            <p:ph type="sldNum" sz="quarter" idx="11"/>
          </p:nvPr>
        </p:nvSpPr>
        <p:spPr/>
        <p:txBody>
          <a:bodyPr/>
          <a:lstStyle/>
          <a:p>
            <a:fld id="{56C449F3-BD9D-48DC-BFF1-0F66671DA7C6}" type="slidenum">
              <a:rPr lang="en-US" smtClean="0"/>
              <a:pPr/>
              <a:t>‹#›</a:t>
            </a:fld>
            <a:endParaRPr lang="en-US" dirty="0"/>
          </a:p>
        </p:txBody>
      </p:sp>
      <p:sp>
        <p:nvSpPr>
          <p:cNvPr id="7" name="Textplatzhalter 4">
            <a:extLst>
              <a:ext uri="{FF2B5EF4-FFF2-40B4-BE49-F238E27FC236}">
                <a16:creationId xmlns:a16="http://schemas.microsoft.com/office/drawing/2014/main" id="{C59C485C-B44D-40A1-BE56-1CA8AA189B93}"/>
              </a:ext>
            </a:extLst>
          </p:cNvPr>
          <p:cNvSpPr>
            <a:spLocks noGrp="1"/>
          </p:cNvSpPr>
          <p:nvPr>
            <p:ph type="body" sz="quarter" idx="13" hasCustomPrompt="1"/>
          </p:nvPr>
        </p:nvSpPr>
        <p:spPr>
          <a:xfrm>
            <a:off x="479425" y="476250"/>
            <a:ext cx="9324974" cy="252000"/>
          </a:xfrm>
        </p:spPr>
        <p:txBody>
          <a:bodyPr/>
          <a:lstStyle>
            <a:lvl1pPr>
              <a:defRPr lang="en-US" sz="1100" b="1" kern="1200" cap="all" spc="63" baseline="0" smtClean="0">
                <a:solidFill>
                  <a:schemeClr val="tx1"/>
                </a:solidFill>
                <a:latin typeface="+mn-lt"/>
                <a:ea typeface="+mn-ea"/>
                <a:cs typeface="+mn-cs"/>
              </a:defRPr>
            </a:lvl1pPr>
          </a:lstStyle>
          <a:p>
            <a:pPr lvl="0"/>
            <a:r>
              <a:rPr lang="en-US"/>
              <a:t>Topline goes here</a:t>
            </a:r>
          </a:p>
        </p:txBody>
      </p:sp>
      <p:sp>
        <p:nvSpPr>
          <p:cNvPr id="2" name="Fußzeilenplatzhalter 1">
            <a:extLst>
              <a:ext uri="{FF2B5EF4-FFF2-40B4-BE49-F238E27FC236}">
                <a16:creationId xmlns:a16="http://schemas.microsoft.com/office/drawing/2014/main" id="{7AA99CC9-05C0-45B6-8C99-173138DC6555}"/>
              </a:ext>
            </a:extLst>
          </p:cNvPr>
          <p:cNvSpPr>
            <a:spLocks noGrp="1"/>
          </p:cNvSpPr>
          <p:nvPr>
            <p:ph type="ftr" sz="quarter" idx="12"/>
          </p:nvPr>
        </p:nvSpPr>
        <p:spPr/>
        <p:txBody>
          <a:bodyPr/>
          <a:lstStyle/>
          <a:p>
            <a:endParaRPr lang="en-US" dirty="0"/>
          </a:p>
        </p:txBody>
      </p:sp>
    </p:spTree>
    <p:extLst>
      <p:ext uri="{BB962C8B-B14F-4D97-AF65-F5344CB8AC3E}">
        <p14:creationId xmlns:p14="http://schemas.microsoft.com/office/powerpoint/2010/main" val="3939700109"/>
      </p:ext>
    </p:extLst>
  </p:cSld>
  <p:clrMapOvr>
    <a:masterClrMapping/>
  </p:clrMapOvr>
  <p:extLst>
    <p:ext uri="{DCECCB84-F9BA-43D5-87BE-67443E8EF086}">
      <p15:sldGuideLst xmlns:p15="http://schemas.microsoft.com/office/powerpoint/2012/main"/>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Headline/Content side by side">
    <p:bg>
      <p:bgPr>
        <a:solidFill>
          <a:srgbClr val="122B54"/>
        </a:solidFill>
        <a:effectLst/>
      </p:bgPr>
    </p:bg>
    <p:spTree>
      <p:nvGrpSpPr>
        <p:cNvPr id="1" name=""/>
        <p:cNvGrpSpPr/>
        <p:nvPr/>
      </p:nvGrpSpPr>
      <p:grpSpPr>
        <a:xfrm>
          <a:off x="0" y="0"/>
          <a:ext cx="0" cy="0"/>
          <a:chOff x="0" y="0"/>
          <a:chExt cx="0" cy="0"/>
        </a:xfrm>
      </p:grpSpPr>
      <p:sp>
        <p:nvSpPr>
          <p:cNvPr id="8" name="Foliennummernplatzhalter 7">
            <a:extLst>
              <a:ext uri="{FF2B5EF4-FFF2-40B4-BE49-F238E27FC236}">
                <a16:creationId xmlns:a16="http://schemas.microsoft.com/office/drawing/2014/main" id="{1DA1E9D5-A24F-4523-B6CC-0D44E010C45A}"/>
              </a:ext>
            </a:extLst>
          </p:cNvPr>
          <p:cNvSpPr>
            <a:spLocks noGrp="1"/>
          </p:cNvSpPr>
          <p:nvPr>
            <p:ph type="sldNum" sz="quarter" idx="17"/>
          </p:nvPr>
        </p:nvSpPr>
        <p:spPr/>
        <p:txBody>
          <a:bodyPr/>
          <a:lstStyle/>
          <a:p>
            <a:fld id="{56C449F3-BD9D-48DC-BFF1-0F66671DA7C6}" type="slidenum">
              <a:rPr lang="en-US" smtClean="0"/>
              <a:pPr/>
              <a:t>‹#›</a:t>
            </a:fld>
            <a:endParaRPr lang="en-US" dirty="0"/>
          </a:p>
        </p:txBody>
      </p:sp>
      <p:sp>
        <p:nvSpPr>
          <p:cNvPr id="9" name="Textplatzhalter 4">
            <a:extLst>
              <a:ext uri="{FF2B5EF4-FFF2-40B4-BE49-F238E27FC236}">
                <a16:creationId xmlns:a16="http://schemas.microsoft.com/office/drawing/2014/main" id="{E701F698-4425-4620-94EB-05146EF47E6E}"/>
              </a:ext>
            </a:extLst>
          </p:cNvPr>
          <p:cNvSpPr>
            <a:spLocks noGrp="1"/>
          </p:cNvSpPr>
          <p:nvPr>
            <p:ph type="body" sz="quarter" idx="12" hasCustomPrompt="1"/>
          </p:nvPr>
        </p:nvSpPr>
        <p:spPr>
          <a:xfrm>
            <a:off x="479425" y="476250"/>
            <a:ext cx="3600450" cy="252000"/>
          </a:xfrm>
        </p:spPr>
        <p:txBody>
          <a:bodyPr/>
          <a:lstStyle>
            <a:lvl1pPr>
              <a:defRPr lang="en-US" sz="1100" b="1" kern="1200" cap="all" spc="63" baseline="0" smtClean="0">
                <a:solidFill>
                  <a:schemeClr val="tx1"/>
                </a:solidFill>
                <a:latin typeface="+mn-lt"/>
                <a:ea typeface="+mn-ea"/>
                <a:cs typeface="+mn-cs"/>
              </a:defRPr>
            </a:lvl1pPr>
          </a:lstStyle>
          <a:p>
            <a:pPr lvl="0"/>
            <a:r>
              <a:rPr lang="en-US"/>
              <a:t>Topline goes here</a:t>
            </a:r>
          </a:p>
        </p:txBody>
      </p:sp>
      <p:sp>
        <p:nvSpPr>
          <p:cNvPr id="7" name="Titel 6">
            <a:extLst>
              <a:ext uri="{FF2B5EF4-FFF2-40B4-BE49-F238E27FC236}">
                <a16:creationId xmlns:a16="http://schemas.microsoft.com/office/drawing/2014/main" id="{51BBB61B-6E7A-4BFF-9CB2-ED26389C4FCF}"/>
              </a:ext>
            </a:extLst>
          </p:cNvPr>
          <p:cNvSpPr>
            <a:spLocks noGrp="1"/>
          </p:cNvSpPr>
          <p:nvPr>
            <p:ph type="title"/>
          </p:nvPr>
        </p:nvSpPr>
        <p:spPr>
          <a:xfrm>
            <a:off x="495611" y="1808162"/>
            <a:ext cx="3584264" cy="4357687"/>
          </a:xfrm>
          <a:prstGeom prst="rect">
            <a:avLst/>
          </a:prstGeom>
        </p:spPr>
        <p:txBody>
          <a:bodyPr/>
          <a:lstStyle>
            <a:lvl1pPr>
              <a:defRPr>
                <a:solidFill>
                  <a:schemeClr val="tx1"/>
                </a:solidFill>
              </a:defRPr>
            </a:lvl1pPr>
          </a:lstStyle>
          <a:p>
            <a:r>
              <a:rPr lang="en-US"/>
              <a:t>Click to edit Master title style</a:t>
            </a:r>
            <a:endParaRPr lang="en-US" dirty="0"/>
          </a:p>
        </p:txBody>
      </p:sp>
      <p:sp>
        <p:nvSpPr>
          <p:cNvPr id="3" name="Inhaltsplatzhalter 2">
            <a:extLst>
              <a:ext uri="{FF2B5EF4-FFF2-40B4-BE49-F238E27FC236}">
                <a16:creationId xmlns:a16="http://schemas.microsoft.com/office/drawing/2014/main" id="{5D17BF0A-6C84-41F6-BF3F-CBB13FEE33E8}"/>
              </a:ext>
            </a:extLst>
          </p:cNvPr>
          <p:cNvSpPr>
            <a:spLocks noGrp="1"/>
          </p:cNvSpPr>
          <p:nvPr>
            <p:ph sz="quarter" idx="15"/>
          </p:nvPr>
        </p:nvSpPr>
        <p:spPr>
          <a:xfrm>
            <a:off x="4295775" y="1808162"/>
            <a:ext cx="7416800" cy="4357687"/>
          </a:xfrm>
          <a:prstGeom prst="rect">
            <a:avLst/>
          </a:prstGeom>
        </p:spPr>
        <p:txBody>
          <a:bodyPr/>
          <a:lstStyle>
            <a:lvl1pPr>
              <a:defRPr sz="16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ußzeilenplatzhalter 3">
            <a:extLst>
              <a:ext uri="{FF2B5EF4-FFF2-40B4-BE49-F238E27FC236}">
                <a16:creationId xmlns:a16="http://schemas.microsoft.com/office/drawing/2014/main" id="{21E89875-00B9-49CB-9A52-F4F62C2F70C5}"/>
              </a:ext>
            </a:extLst>
          </p:cNvPr>
          <p:cNvSpPr>
            <a:spLocks noGrp="1"/>
          </p:cNvSpPr>
          <p:nvPr>
            <p:ph type="ftr" sz="quarter" idx="18"/>
          </p:nvPr>
        </p:nvSpPr>
        <p:spPr/>
        <p:txBody>
          <a:bodyPr/>
          <a:lstStyle/>
          <a:p>
            <a:endParaRPr lang="en-US" dirty="0"/>
          </a:p>
        </p:txBody>
      </p:sp>
    </p:spTree>
    <p:extLst>
      <p:ext uri="{BB962C8B-B14F-4D97-AF65-F5344CB8AC3E}">
        <p14:creationId xmlns:p14="http://schemas.microsoft.com/office/powerpoint/2010/main" val="155923989"/>
      </p:ext>
    </p:extLst>
  </p:cSld>
  <p:clrMapOvr>
    <a:masterClrMapping/>
  </p:clrMapOvr>
  <p:extLst>
    <p:ext uri="{DCECCB84-F9BA-43D5-87BE-67443E8EF086}">
      <p15:sldGuideLst xmlns:p15="http://schemas.microsoft.com/office/powerpoint/2012/main">
        <p15:guide id="1" orient="horz" pos="1139">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Quote">
    <p:bg>
      <p:bgPr>
        <a:solidFill>
          <a:srgbClr val="122B54"/>
        </a:solidFill>
        <a:effectLst/>
      </p:bgPr>
    </p:bg>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37A28BB5-45D7-4A7F-B5F7-BB60CFEF37CC}"/>
              </a:ext>
              <a:ext uri="{C183D7F6-B498-43B3-948B-1728B52AA6E4}">
                <adec:decorative xmlns:adec="http://schemas.microsoft.com/office/drawing/2017/decorative" val="1"/>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78800" y="-152396"/>
            <a:ext cx="1103268" cy="936000"/>
          </a:xfrm>
          <a:prstGeom prst="rect">
            <a:avLst/>
          </a:prstGeom>
        </p:spPr>
      </p:pic>
      <p:sp>
        <p:nvSpPr>
          <p:cNvPr id="7" name="Foliennummernplatzhalter 6">
            <a:extLst>
              <a:ext uri="{FF2B5EF4-FFF2-40B4-BE49-F238E27FC236}">
                <a16:creationId xmlns:a16="http://schemas.microsoft.com/office/drawing/2014/main" id="{73AAFA79-6410-48B1-BD41-CB373E0AA926}"/>
              </a:ext>
            </a:extLst>
          </p:cNvPr>
          <p:cNvSpPr>
            <a:spLocks noGrp="1"/>
          </p:cNvSpPr>
          <p:nvPr>
            <p:ph type="sldNum" sz="quarter" idx="17"/>
          </p:nvPr>
        </p:nvSpPr>
        <p:spPr/>
        <p:txBody>
          <a:bodyPr/>
          <a:lstStyle/>
          <a:p>
            <a:fld id="{56C449F3-BD9D-48DC-BFF1-0F66671DA7C6}" type="slidenum">
              <a:rPr lang="en-US" smtClean="0"/>
              <a:pPr/>
              <a:t>‹#›</a:t>
            </a:fld>
            <a:endParaRPr lang="en-US" dirty="0"/>
          </a:p>
        </p:txBody>
      </p:sp>
      <p:sp>
        <p:nvSpPr>
          <p:cNvPr id="3" name="Title 2">
            <a:extLst>
              <a:ext uri="{FF2B5EF4-FFF2-40B4-BE49-F238E27FC236}">
                <a16:creationId xmlns:a16="http://schemas.microsoft.com/office/drawing/2014/main" id="{6D128BBF-7995-4434-9230-F239AB8A56A8}"/>
              </a:ext>
            </a:extLst>
          </p:cNvPr>
          <p:cNvSpPr>
            <a:spLocks noGrp="1"/>
          </p:cNvSpPr>
          <p:nvPr>
            <p:ph type="title"/>
          </p:nvPr>
        </p:nvSpPr>
        <p:spPr>
          <a:xfrm>
            <a:off x="479427" y="1808162"/>
            <a:ext cx="7416798" cy="4357687"/>
          </a:xfrm>
        </p:spPr>
        <p:txBody>
          <a:bodyPr/>
          <a:lstStyle>
            <a:lvl1pPr>
              <a:spcAft>
                <a:spcPts val="0"/>
              </a:spcAft>
              <a:defRPr/>
            </a:lvl1pPr>
          </a:lstStyle>
          <a:p>
            <a:r>
              <a:rPr lang="en-US"/>
              <a:t>Click to edit Master title style</a:t>
            </a:r>
          </a:p>
        </p:txBody>
      </p:sp>
      <p:sp>
        <p:nvSpPr>
          <p:cNvPr id="2" name="Fußzeilenplatzhalter 1">
            <a:extLst>
              <a:ext uri="{FF2B5EF4-FFF2-40B4-BE49-F238E27FC236}">
                <a16:creationId xmlns:a16="http://schemas.microsoft.com/office/drawing/2014/main" id="{0D1C1F5E-AD8D-491B-B3B3-0EF68361C677}"/>
              </a:ext>
            </a:extLst>
          </p:cNvPr>
          <p:cNvSpPr>
            <a:spLocks noGrp="1"/>
          </p:cNvSpPr>
          <p:nvPr>
            <p:ph type="ftr" sz="quarter" idx="19"/>
          </p:nvPr>
        </p:nvSpPr>
        <p:spPr/>
        <p:txBody>
          <a:bodyPr/>
          <a:lstStyle/>
          <a:p>
            <a:endParaRPr lang="en-US" dirty="0"/>
          </a:p>
        </p:txBody>
      </p:sp>
    </p:spTree>
    <p:extLst>
      <p:ext uri="{BB962C8B-B14F-4D97-AF65-F5344CB8AC3E}">
        <p14:creationId xmlns:p14="http://schemas.microsoft.com/office/powerpoint/2010/main" val="1255468167"/>
      </p:ext>
    </p:extLst>
  </p:cSld>
  <p:clrMapOvr>
    <a:masterClrMapping/>
  </p:clrMapOvr>
  <p:extLst>
    <p:ext uri="{DCECCB84-F9BA-43D5-87BE-67443E8EF086}">
      <p15:sldGuideLst xmlns:p15="http://schemas.microsoft.com/office/powerpoint/2012/main">
        <p15:guide id="1" orient="horz" pos="1139">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p:cSld name="Divider blue">
    <p:bg>
      <p:bgPr>
        <a:solidFill>
          <a:schemeClr val="accent4"/>
        </a:solidFill>
        <a:effectLst/>
      </p:bgPr>
    </p:bg>
    <p:spTree>
      <p:nvGrpSpPr>
        <p:cNvPr id="1" name=""/>
        <p:cNvGrpSpPr/>
        <p:nvPr/>
      </p:nvGrpSpPr>
      <p:grpSpPr>
        <a:xfrm>
          <a:off x="0" y="0"/>
          <a:ext cx="0" cy="0"/>
          <a:chOff x="0" y="0"/>
          <a:chExt cx="0" cy="0"/>
        </a:xfrm>
      </p:grpSpPr>
      <p:sp>
        <p:nvSpPr>
          <p:cNvPr id="10" name="Foliennummernplatzhalter 9">
            <a:extLst>
              <a:ext uri="{FF2B5EF4-FFF2-40B4-BE49-F238E27FC236}">
                <a16:creationId xmlns:a16="http://schemas.microsoft.com/office/drawing/2014/main" id="{0A76155D-28BD-4C10-BAB6-57A10E8FE88E}"/>
              </a:ext>
            </a:extLst>
          </p:cNvPr>
          <p:cNvSpPr>
            <a:spLocks noGrp="1"/>
          </p:cNvSpPr>
          <p:nvPr>
            <p:ph type="sldNum" sz="quarter" idx="13"/>
          </p:nvPr>
        </p:nvSpPr>
        <p:spPr/>
        <p:txBody>
          <a:bodyPr/>
          <a:lstStyle>
            <a:lvl1pPr>
              <a:defRPr>
                <a:solidFill>
                  <a:schemeClr val="tx1"/>
                </a:solidFill>
              </a:defRPr>
            </a:lvl1pPr>
          </a:lstStyle>
          <a:p>
            <a:fld id="{56C449F3-BD9D-48DC-BFF1-0F66671DA7C6}" type="slidenum">
              <a:rPr lang="en-US" smtClean="0"/>
              <a:pPr/>
              <a:t>‹#›</a:t>
            </a:fld>
            <a:endParaRPr lang="en-US" dirty="0"/>
          </a:p>
        </p:txBody>
      </p:sp>
      <p:sp>
        <p:nvSpPr>
          <p:cNvPr id="15" name="Textplatzhalter 14">
            <a:extLst>
              <a:ext uri="{FF2B5EF4-FFF2-40B4-BE49-F238E27FC236}">
                <a16:creationId xmlns:a16="http://schemas.microsoft.com/office/drawing/2014/main" id="{453A991D-E53C-4B2C-9CE8-F24616E7F33B}"/>
              </a:ext>
            </a:extLst>
          </p:cNvPr>
          <p:cNvSpPr>
            <a:spLocks noGrp="1"/>
          </p:cNvSpPr>
          <p:nvPr>
            <p:ph type="body" sz="quarter" idx="11" hasCustomPrompt="1"/>
          </p:nvPr>
        </p:nvSpPr>
        <p:spPr>
          <a:xfrm>
            <a:off x="479424" y="496800"/>
            <a:ext cx="1692275" cy="1044000"/>
          </a:xfrm>
        </p:spPr>
        <p:txBody>
          <a:bodyPr anchor="t" anchorCtr="0"/>
          <a:lstStyle>
            <a:lvl1pPr algn="l">
              <a:lnSpc>
                <a:spcPct val="80000"/>
              </a:lnSpc>
              <a:defRPr sz="3800">
                <a:solidFill>
                  <a:srgbClr val="122B54"/>
                </a:solidFill>
              </a:defRPr>
            </a:lvl1pPr>
          </a:lstStyle>
          <a:p>
            <a:pPr lvl="0"/>
            <a:r>
              <a:rPr lang="en-US" dirty="0"/>
              <a:t>First level</a:t>
            </a:r>
          </a:p>
        </p:txBody>
      </p:sp>
      <p:sp>
        <p:nvSpPr>
          <p:cNvPr id="2" name="Titel 1">
            <a:extLst>
              <a:ext uri="{FF2B5EF4-FFF2-40B4-BE49-F238E27FC236}">
                <a16:creationId xmlns:a16="http://schemas.microsoft.com/office/drawing/2014/main" id="{54344D3D-750E-4AA5-BD45-F6CFA3D07F07}"/>
              </a:ext>
            </a:extLst>
          </p:cNvPr>
          <p:cNvSpPr>
            <a:spLocks noGrp="1"/>
          </p:cNvSpPr>
          <p:nvPr>
            <p:ph type="ctrTitle" hasCustomPrompt="1"/>
          </p:nvPr>
        </p:nvSpPr>
        <p:spPr>
          <a:xfrm>
            <a:off x="479425" y="1620000"/>
            <a:ext cx="11233150" cy="1676355"/>
          </a:xfrm>
        </p:spPr>
        <p:txBody>
          <a:bodyPr rIns="216000" anchor="b" anchorCtr="0"/>
          <a:lstStyle>
            <a:lvl1pPr algn="l">
              <a:lnSpc>
                <a:spcPts val="8500"/>
              </a:lnSpc>
              <a:defRPr sz="8500">
                <a:solidFill>
                  <a:srgbClr val="122B54"/>
                </a:solidFill>
              </a:defRPr>
            </a:lvl1pPr>
          </a:lstStyle>
          <a:p>
            <a:r>
              <a:rPr lang="en-US" dirty="0"/>
              <a:t>Master title</a:t>
            </a:r>
          </a:p>
        </p:txBody>
      </p:sp>
      <p:sp>
        <p:nvSpPr>
          <p:cNvPr id="3" name="Untertitel 2">
            <a:extLst>
              <a:ext uri="{FF2B5EF4-FFF2-40B4-BE49-F238E27FC236}">
                <a16:creationId xmlns:a16="http://schemas.microsoft.com/office/drawing/2014/main" id="{9F4A5A7B-32F1-4538-86EC-D0B2317455D4}"/>
              </a:ext>
            </a:extLst>
          </p:cNvPr>
          <p:cNvSpPr>
            <a:spLocks noGrp="1"/>
          </p:cNvSpPr>
          <p:nvPr>
            <p:ph type="subTitle" idx="1" hasCustomPrompt="1"/>
          </p:nvPr>
        </p:nvSpPr>
        <p:spPr>
          <a:xfrm>
            <a:off x="4295775" y="3240000"/>
            <a:ext cx="7416800" cy="1676355"/>
          </a:xfrm>
        </p:spPr>
        <p:txBody>
          <a:bodyPr rIns="216000"/>
          <a:lstStyle>
            <a:lvl1pPr marL="0" indent="0" algn="l">
              <a:lnSpc>
                <a:spcPts val="8500"/>
              </a:lnSpc>
              <a:buNone/>
              <a:defRPr sz="8500">
                <a:solidFill>
                  <a:schemeClr val="tx1"/>
                </a:solidFill>
                <a:latin typeface="+mj-lt"/>
              </a:defRPr>
            </a:lvl1pPr>
            <a:lvl2pPr marL="483855" indent="0" algn="ctr">
              <a:buNone/>
              <a:defRPr sz="2117"/>
            </a:lvl2pPr>
            <a:lvl3pPr marL="967710" indent="0" algn="ctr">
              <a:buNone/>
              <a:defRPr sz="1905"/>
            </a:lvl3pPr>
            <a:lvl4pPr marL="1451564" indent="0" algn="ctr">
              <a:buNone/>
              <a:defRPr sz="1693"/>
            </a:lvl4pPr>
            <a:lvl5pPr marL="1935419" indent="0" algn="ctr">
              <a:buNone/>
              <a:defRPr sz="1693"/>
            </a:lvl5pPr>
            <a:lvl6pPr marL="2419274" indent="0" algn="ctr">
              <a:buNone/>
              <a:defRPr sz="1693"/>
            </a:lvl6pPr>
            <a:lvl7pPr marL="2903129" indent="0" algn="ctr">
              <a:buNone/>
              <a:defRPr sz="1693"/>
            </a:lvl7pPr>
            <a:lvl8pPr marL="3386983" indent="0" algn="ctr">
              <a:buNone/>
              <a:defRPr sz="1693"/>
            </a:lvl8pPr>
            <a:lvl9pPr marL="3870838" indent="0" algn="ctr">
              <a:buNone/>
              <a:defRPr sz="1693"/>
            </a:lvl9pPr>
          </a:lstStyle>
          <a:p>
            <a:r>
              <a:rPr lang="en-US" dirty="0"/>
              <a:t>Subtitle style</a:t>
            </a:r>
          </a:p>
        </p:txBody>
      </p:sp>
      <p:pic>
        <p:nvPicPr>
          <p:cNvPr id="7" name="Grafik 6">
            <a:extLst>
              <a:ext uri="{FF2B5EF4-FFF2-40B4-BE49-F238E27FC236}">
                <a16:creationId xmlns:a16="http://schemas.microsoft.com/office/drawing/2014/main" id="{A692D22C-1315-4D74-BBBB-BCE2FB7714B2}"/>
              </a:ext>
              <a:ext uri="{C183D7F6-B498-43B3-948B-1728B52AA6E4}">
                <adec:decorative xmlns:adec="http://schemas.microsoft.com/office/drawing/2017/decorative" val="1"/>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692000" y="504000"/>
            <a:ext cx="1017998" cy="252000"/>
          </a:xfrm>
          <a:prstGeom prst="rect">
            <a:avLst/>
          </a:prstGeom>
        </p:spPr>
      </p:pic>
      <p:sp>
        <p:nvSpPr>
          <p:cNvPr id="9" name="Fußzeilenplatzhalter 8">
            <a:extLst>
              <a:ext uri="{FF2B5EF4-FFF2-40B4-BE49-F238E27FC236}">
                <a16:creationId xmlns:a16="http://schemas.microsoft.com/office/drawing/2014/main" id="{BC2789B9-E108-4B68-95AC-2F43EFACBD44}"/>
              </a:ext>
            </a:extLst>
          </p:cNvPr>
          <p:cNvSpPr>
            <a:spLocks noGrp="1"/>
          </p:cNvSpPr>
          <p:nvPr>
            <p:ph type="ftr" sz="quarter" idx="12"/>
          </p:nvPr>
        </p:nvSpPr>
        <p:spPr/>
        <p:txBody>
          <a:bodyPr/>
          <a:lstStyle/>
          <a:p>
            <a:endParaRPr lang="en-US" dirty="0"/>
          </a:p>
        </p:txBody>
      </p:sp>
    </p:spTree>
    <p:extLst>
      <p:ext uri="{BB962C8B-B14F-4D97-AF65-F5344CB8AC3E}">
        <p14:creationId xmlns:p14="http://schemas.microsoft.com/office/powerpoint/2010/main" val="15316641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DB7E93-C116-9258-D4D1-78087630F7C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44585EC-E43B-FDD4-FD89-E1423742AED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754D8B1-9133-ACD5-CFBE-AAE3878BC018}"/>
              </a:ext>
            </a:extLst>
          </p:cNvPr>
          <p:cNvSpPr>
            <a:spLocks noGrp="1"/>
          </p:cNvSpPr>
          <p:nvPr>
            <p:ph type="dt" sz="half" idx="10"/>
          </p:nvPr>
        </p:nvSpPr>
        <p:spPr/>
        <p:txBody>
          <a:bodyPr/>
          <a:lstStyle/>
          <a:p>
            <a:fld id="{BA93533C-77C6-42FF-9BDE-FC1FD4E4C0E3}" type="datetime1">
              <a:rPr lang="en-US" smtClean="0"/>
              <a:t>10/16/2024</a:t>
            </a:fld>
            <a:endParaRPr lang="en-US"/>
          </a:p>
        </p:txBody>
      </p:sp>
      <p:sp>
        <p:nvSpPr>
          <p:cNvPr id="5" name="Footer Placeholder 4">
            <a:extLst>
              <a:ext uri="{FF2B5EF4-FFF2-40B4-BE49-F238E27FC236}">
                <a16:creationId xmlns:a16="http://schemas.microsoft.com/office/drawing/2014/main" id="{886E0770-89C7-823A-B2C4-FB0150FB50A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CFBAAD5-57E2-0740-0C24-22CCE92B2F05}"/>
              </a:ext>
            </a:extLst>
          </p:cNvPr>
          <p:cNvSpPr>
            <a:spLocks noGrp="1"/>
          </p:cNvSpPr>
          <p:nvPr>
            <p:ph type="sldNum" sz="quarter" idx="12"/>
          </p:nvPr>
        </p:nvSpPr>
        <p:spPr/>
        <p:txBody>
          <a:bodyPr/>
          <a:lstStyle/>
          <a:p>
            <a:fld id="{D1190CED-EAB3-454D-B464-7B6AF5850120}" type="slidenum">
              <a:rPr lang="en-US" smtClean="0"/>
              <a:t>‹#›</a:t>
            </a:fld>
            <a:endParaRPr lang="en-US"/>
          </a:p>
        </p:txBody>
      </p:sp>
    </p:spTree>
    <p:extLst>
      <p:ext uri="{BB962C8B-B14F-4D97-AF65-F5344CB8AC3E}">
        <p14:creationId xmlns:p14="http://schemas.microsoft.com/office/powerpoint/2010/main" val="70335240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Divider white">
    <p:bg>
      <p:bgPr>
        <a:solidFill>
          <a:schemeClr val="tx1"/>
        </a:solidFill>
        <a:effectLst/>
      </p:bgPr>
    </p:bg>
    <p:spTree>
      <p:nvGrpSpPr>
        <p:cNvPr id="1" name=""/>
        <p:cNvGrpSpPr/>
        <p:nvPr/>
      </p:nvGrpSpPr>
      <p:grpSpPr>
        <a:xfrm>
          <a:off x="0" y="0"/>
          <a:ext cx="0" cy="0"/>
          <a:chOff x="0" y="0"/>
          <a:chExt cx="0" cy="0"/>
        </a:xfrm>
      </p:grpSpPr>
      <p:sp>
        <p:nvSpPr>
          <p:cNvPr id="5" name="Foliennummernplatzhalter 4">
            <a:extLst>
              <a:ext uri="{FF2B5EF4-FFF2-40B4-BE49-F238E27FC236}">
                <a16:creationId xmlns:a16="http://schemas.microsoft.com/office/drawing/2014/main" id="{A896FE83-F99B-4339-865C-D01C13BF52C4}"/>
              </a:ext>
            </a:extLst>
          </p:cNvPr>
          <p:cNvSpPr>
            <a:spLocks noGrp="1"/>
          </p:cNvSpPr>
          <p:nvPr>
            <p:ph type="sldNum" sz="quarter" idx="13"/>
          </p:nvPr>
        </p:nvSpPr>
        <p:spPr/>
        <p:txBody>
          <a:bodyPr/>
          <a:lstStyle/>
          <a:p>
            <a:fld id="{56C449F3-BD9D-48DC-BFF1-0F66671DA7C6}" type="slidenum">
              <a:rPr lang="en-US" smtClean="0"/>
              <a:pPr/>
              <a:t>‹#›</a:t>
            </a:fld>
            <a:endParaRPr lang="en-US" dirty="0"/>
          </a:p>
        </p:txBody>
      </p:sp>
      <p:sp>
        <p:nvSpPr>
          <p:cNvPr id="15" name="Textplatzhalter 14">
            <a:extLst>
              <a:ext uri="{FF2B5EF4-FFF2-40B4-BE49-F238E27FC236}">
                <a16:creationId xmlns:a16="http://schemas.microsoft.com/office/drawing/2014/main" id="{453A991D-E53C-4B2C-9CE8-F24616E7F33B}"/>
              </a:ext>
            </a:extLst>
          </p:cNvPr>
          <p:cNvSpPr>
            <a:spLocks noGrp="1"/>
          </p:cNvSpPr>
          <p:nvPr>
            <p:ph type="body" sz="quarter" idx="11" hasCustomPrompt="1"/>
          </p:nvPr>
        </p:nvSpPr>
        <p:spPr>
          <a:xfrm>
            <a:off x="479425" y="496800"/>
            <a:ext cx="1692275" cy="1044000"/>
          </a:xfrm>
        </p:spPr>
        <p:txBody>
          <a:bodyPr anchor="t" anchorCtr="0"/>
          <a:lstStyle>
            <a:lvl1pPr algn="l">
              <a:lnSpc>
                <a:spcPct val="80000"/>
              </a:lnSpc>
              <a:defRPr sz="3800">
                <a:solidFill>
                  <a:schemeClr val="bg1"/>
                </a:solidFill>
              </a:defRPr>
            </a:lvl1pPr>
          </a:lstStyle>
          <a:p>
            <a:pPr lvl="0"/>
            <a:r>
              <a:rPr lang="en-US" dirty="0"/>
              <a:t>First level</a:t>
            </a:r>
          </a:p>
        </p:txBody>
      </p:sp>
      <p:sp>
        <p:nvSpPr>
          <p:cNvPr id="2" name="Titel 1">
            <a:extLst>
              <a:ext uri="{FF2B5EF4-FFF2-40B4-BE49-F238E27FC236}">
                <a16:creationId xmlns:a16="http://schemas.microsoft.com/office/drawing/2014/main" id="{54344D3D-750E-4AA5-BD45-F6CFA3D07F07}"/>
              </a:ext>
            </a:extLst>
          </p:cNvPr>
          <p:cNvSpPr>
            <a:spLocks noGrp="1"/>
          </p:cNvSpPr>
          <p:nvPr>
            <p:ph type="ctrTitle" hasCustomPrompt="1"/>
          </p:nvPr>
        </p:nvSpPr>
        <p:spPr>
          <a:xfrm>
            <a:off x="479425" y="1620000"/>
            <a:ext cx="11233150" cy="1676355"/>
          </a:xfrm>
        </p:spPr>
        <p:txBody>
          <a:bodyPr rIns="216000" anchor="b" anchorCtr="0"/>
          <a:lstStyle>
            <a:lvl1pPr algn="l">
              <a:lnSpc>
                <a:spcPct val="80000"/>
              </a:lnSpc>
              <a:defRPr sz="8500">
                <a:solidFill>
                  <a:schemeClr val="bg1"/>
                </a:solidFill>
              </a:defRPr>
            </a:lvl1pPr>
          </a:lstStyle>
          <a:p>
            <a:r>
              <a:rPr lang="en-US" dirty="0"/>
              <a:t>Master title</a:t>
            </a:r>
          </a:p>
        </p:txBody>
      </p:sp>
      <p:sp>
        <p:nvSpPr>
          <p:cNvPr id="3" name="Untertitel 2">
            <a:extLst>
              <a:ext uri="{FF2B5EF4-FFF2-40B4-BE49-F238E27FC236}">
                <a16:creationId xmlns:a16="http://schemas.microsoft.com/office/drawing/2014/main" id="{9F4A5A7B-32F1-4538-86EC-D0B2317455D4}"/>
              </a:ext>
            </a:extLst>
          </p:cNvPr>
          <p:cNvSpPr>
            <a:spLocks noGrp="1"/>
          </p:cNvSpPr>
          <p:nvPr>
            <p:ph type="subTitle" idx="1" hasCustomPrompt="1"/>
          </p:nvPr>
        </p:nvSpPr>
        <p:spPr>
          <a:xfrm>
            <a:off x="4295775" y="3240000"/>
            <a:ext cx="7416800" cy="1676355"/>
          </a:xfrm>
        </p:spPr>
        <p:txBody>
          <a:bodyPr rIns="216000"/>
          <a:lstStyle>
            <a:lvl1pPr marL="0" indent="0" algn="l">
              <a:lnSpc>
                <a:spcPct val="80000"/>
              </a:lnSpc>
              <a:buNone/>
              <a:defRPr sz="8500">
                <a:solidFill>
                  <a:srgbClr val="13A0D3"/>
                </a:solidFill>
                <a:latin typeface="+mj-lt"/>
              </a:defRPr>
            </a:lvl1pPr>
            <a:lvl2pPr marL="483855" indent="0" algn="ctr">
              <a:buNone/>
              <a:defRPr sz="2117"/>
            </a:lvl2pPr>
            <a:lvl3pPr marL="967710" indent="0" algn="ctr">
              <a:buNone/>
              <a:defRPr sz="1905"/>
            </a:lvl3pPr>
            <a:lvl4pPr marL="1451564" indent="0" algn="ctr">
              <a:buNone/>
              <a:defRPr sz="1693"/>
            </a:lvl4pPr>
            <a:lvl5pPr marL="1935419" indent="0" algn="ctr">
              <a:buNone/>
              <a:defRPr sz="1693"/>
            </a:lvl5pPr>
            <a:lvl6pPr marL="2419274" indent="0" algn="ctr">
              <a:buNone/>
              <a:defRPr sz="1693"/>
            </a:lvl6pPr>
            <a:lvl7pPr marL="2903129" indent="0" algn="ctr">
              <a:buNone/>
              <a:defRPr sz="1693"/>
            </a:lvl7pPr>
            <a:lvl8pPr marL="3386983" indent="0" algn="ctr">
              <a:buNone/>
              <a:defRPr sz="1693"/>
            </a:lvl8pPr>
            <a:lvl9pPr marL="3870838" indent="0" algn="ctr">
              <a:buNone/>
              <a:defRPr sz="1693"/>
            </a:lvl9pPr>
          </a:lstStyle>
          <a:p>
            <a:r>
              <a:rPr lang="en-US" dirty="0"/>
              <a:t>Subtitle style</a:t>
            </a:r>
          </a:p>
        </p:txBody>
      </p:sp>
    </p:spTree>
    <p:extLst>
      <p:ext uri="{BB962C8B-B14F-4D97-AF65-F5344CB8AC3E}">
        <p14:creationId xmlns:p14="http://schemas.microsoft.com/office/powerpoint/2010/main" val="280880853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p:cSld name="Divider bold typo blue">
    <p:bg>
      <p:bgPr>
        <a:solidFill>
          <a:srgbClr val="122B54"/>
        </a:solidFill>
        <a:effectLst/>
      </p:bgPr>
    </p:bg>
    <p:spTree>
      <p:nvGrpSpPr>
        <p:cNvPr id="1" name=""/>
        <p:cNvGrpSpPr/>
        <p:nvPr/>
      </p:nvGrpSpPr>
      <p:grpSpPr>
        <a:xfrm>
          <a:off x="0" y="0"/>
          <a:ext cx="0" cy="0"/>
          <a:chOff x="0" y="0"/>
          <a:chExt cx="0" cy="0"/>
        </a:xfrm>
      </p:grpSpPr>
      <p:sp>
        <p:nvSpPr>
          <p:cNvPr id="9" name="Foliennummernplatzhalter 8">
            <a:extLst>
              <a:ext uri="{FF2B5EF4-FFF2-40B4-BE49-F238E27FC236}">
                <a16:creationId xmlns:a16="http://schemas.microsoft.com/office/drawing/2014/main" id="{584903B4-6642-4AFF-90D9-E8903BFF6D06}"/>
              </a:ext>
            </a:extLst>
          </p:cNvPr>
          <p:cNvSpPr>
            <a:spLocks noGrp="1"/>
          </p:cNvSpPr>
          <p:nvPr>
            <p:ph type="sldNum" sz="quarter" idx="11"/>
          </p:nvPr>
        </p:nvSpPr>
        <p:spPr/>
        <p:txBody>
          <a:bodyPr/>
          <a:lstStyle>
            <a:lvl1pPr>
              <a:defRPr>
                <a:solidFill>
                  <a:schemeClr val="tx1"/>
                </a:solidFill>
              </a:defRPr>
            </a:lvl1pPr>
          </a:lstStyle>
          <a:p>
            <a:fld id="{56C449F3-BD9D-48DC-BFF1-0F66671DA7C6}" type="slidenum">
              <a:rPr lang="en-US" smtClean="0"/>
              <a:pPr/>
              <a:t>‹#›</a:t>
            </a:fld>
            <a:endParaRPr lang="en-US" dirty="0"/>
          </a:p>
        </p:txBody>
      </p:sp>
      <p:sp>
        <p:nvSpPr>
          <p:cNvPr id="2" name="Titel 1">
            <a:extLst>
              <a:ext uri="{FF2B5EF4-FFF2-40B4-BE49-F238E27FC236}">
                <a16:creationId xmlns:a16="http://schemas.microsoft.com/office/drawing/2014/main" id="{54344D3D-750E-4AA5-BD45-F6CFA3D07F07}"/>
              </a:ext>
            </a:extLst>
          </p:cNvPr>
          <p:cNvSpPr>
            <a:spLocks noGrp="1"/>
          </p:cNvSpPr>
          <p:nvPr>
            <p:ph type="ctrTitle" hasCustomPrompt="1"/>
          </p:nvPr>
        </p:nvSpPr>
        <p:spPr>
          <a:xfrm>
            <a:off x="-228590" y="1152000"/>
            <a:ext cx="12801058" cy="2666928"/>
          </a:xfrm>
          <a:prstGeom prst="rect">
            <a:avLst/>
          </a:prstGeom>
        </p:spPr>
        <p:txBody>
          <a:bodyPr rIns="216000" anchor="b" anchorCtr="0"/>
          <a:lstStyle>
            <a:lvl1pPr algn="r">
              <a:lnSpc>
                <a:spcPct val="80000"/>
              </a:lnSpc>
              <a:defRPr sz="20002">
                <a:solidFill>
                  <a:schemeClr val="tx1"/>
                </a:solidFill>
              </a:defRPr>
            </a:lvl1pPr>
          </a:lstStyle>
          <a:p>
            <a:r>
              <a:rPr lang="en-US" dirty="0"/>
              <a:t>Title</a:t>
            </a:r>
          </a:p>
        </p:txBody>
      </p:sp>
      <p:sp>
        <p:nvSpPr>
          <p:cNvPr id="3" name="Untertitel 2">
            <a:extLst>
              <a:ext uri="{FF2B5EF4-FFF2-40B4-BE49-F238E27FC236}">
                <a16:creationId xmlns:a16="http://schemas.microsoft.com/office/drawing/2014/main" id="{9F4A5A7B-32F1-4538-86EC-D0B2317455D4}"/>
              </a:ext>
            </a:extLst>
          </p:cNvPr>
          <p:cNvSpPr>
            <a:spLocks noGrp="1"/>
          </p:cNvSpPr>
          <p:nvPr>
            <p:ph type="subTitle" idx="1" hasCustomPrompt="1"/>
          </p:nvPr>
        </p:nvSpPr>
        <p:spPr>
          <a:xfrm>
            <a:off x="-228590" y="3420000"/>
            <a:ext cx="12801058" cy="3581884"/>
          </a:xfrm>
          <a:prstGeom prst="rect">
            <a:avLst/>
          </a:prstGeom>
        </p:spPr>
        <p:txBody>
          <a:bodyPr rIns="216000"/>
          <a:lstStyle>
            <a:lvl1pPr marL="0" indent="0" algn="l">
              <a:lnSpc>
                <a:spcPct val="80000"/>
              </a:lnSpc>
              <a:buNone/>
              <a:defRPr sz="20002">
                <a:solidFill>
                  <a:srgbClr val="13A0D3"/>
                </a:solidFill>
                <a:latin typeface="+mj-lt"/>
              </a:defRPr>
            </a:lvl1pPr>
            <a:lvl2pPr marL="483855" indent="0" algn="ctr">
              <a:buNone/>
              <a:defRPr sz="2117"/>
            </a:lvl2pPr>
            <a:lvl3pPr marL="967710" indent="0" algn="ctr">
              <a:buNone/>
              <a:defRPr sz="1905"/>
            </a:lvl3pPr>
            <a:lvl4pPr marL="1451564" indent="0" algn="ctr">
              <a:buNone/>
              <a:defRPr sz="1693"/>
            </a:lvl4pPr>
            <a:lvl5pPr marL="1935419" indent="0" algn="ctr">
              <a:buNone/>
              <a:defRPr sz="1693"/>
            </a:lvl5pPr>
            <a:lvl6pPr marL="2419274" indent="0" algn="ctr">
              <a:buNone/>
              <a:defRPr sz="1693"/>
            </a:lvl6pPr>
            <a:lvl7pPr marL="2903129" indent="0" algn="ctr">
              <a:buNone/>
              <a:defRPr sz="1693"/>
            </a:lvl7pPr>
            <a:lvl8pPr marL="3386983" indent="0" algn="ctr">
              <a:buNone/>
              <a:defRPr sz="1693"/>
            </a:lvl8pPr>
            <a:lvl9pPr marL="3870838" indent="0" algn="ctr">
              <a:buNone/>
              <a:defRPr sz="1693"/>
            </a:lvl9pPr>
          </a:lstStyle>
          <a:p>
            <a:r>
              <a:rPr lang="en-US" dirty="0"/>
              <a:t>Sub</a:t>
            </a:r>
          </a:p>
        </p:txBody>
      </p:sp>
      <p:pic>
        <p:nvPicPr>
          <p:cNvPr id="5" name="Grafik 4">
            <a:extLst>
              <a:ext uri="{FF2B5EF4-FFF2-40B4-BE49-F238E27FC236}">
                <a16:creationId xmlns:a16="http://schemas.microsoft.com/office/drawing/2014/main" id="{374A9CB5-CAA2-4A49-8F24-799255B5E57E}"/>
              </a:ext>
              <a:ext uri="{C183D7F6-B498-43B3-948B-1728B52AA6E4}">
                <adec:decorative xmlns:adec="http://schemas.microsoft.com/office/drawing/2017/decorative" val="1"/>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692000" y="504000"/>
            <a:ext cx="1017998" cy="252000"/>
          </a:xfrm>
          <a:prstGeom prst="rect">
            <a:avLst/>
          </a:prstGeom>
        </p:spPr>
      </p:pic>
    </p:spTree>
    <p:extLst>
      <p:ext uri="{BB962C8B-B14F-4D97-AF65-F5344CB8AC3E}">
        <p14:creationId xmlns:p14="http://schemas.microsoft.com/office/powerpoint/2010/main" val="393018644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Divider bold typo white">
    <p:bg>
      <p:bgPr>
        <a:solidFill>
          <a:schemeClr val="tx1"/>
        </a:solidFill>
        <a:effectLst/>
      </p:bgPr>
    </p:bg>
    <p:spTree>
      <p:nvGrpSpPr>
        <p:cNvPr id="1" name=""/>
        <p:cNvGrpSpPr/>
        <p:nvPr/>
      </p:nvGrpSpPr>
      <p:grpSpPr>
        <a:xfrm>
          <a:off x="0" y="0"/>
          <a:ext cx="0" cy="0"/>
          <a:chOff x="0" y="0"/>
          <a:chExt cx="0" cy="0"/>
        </a:xfrm>
      </p:grpSpPr>
      <p:sp>
        <p:nvSpPr>
          <p:cNvPr id="9" name="Foliennummernplatzhalter 8">
            <a:extLst>
              <a:ext uri="{FF2B5EF4-FFF2-40B4-BE49-F238E27FC236}">
                <a16:creationId xmlns:a16="http://schemas.microsoft.com/office/drawing/2014/main" id="{FD4BF3A5-0D07-42B9-83A0-4BB19773B0E4}"/>
              </a:ext>
            </a:extLst>
          </p:cNvPr>
          <p:cNvSpPr>
            <a:spLocks noGrp="1"/>
          </p:cNvSpPr>
          <p:nvPr>
            <p:ph type="sldNum" sz="quarter" idx="11"/>
          </p:nvPr>
        </p:nvSpPr>
        <p:spPr/>
        <p:txBody>
          <a:bodyPr/>
          <a:lstStyle/>
          <a:p>
            <a:fld id="{56C449F3-BD9D-48DC-BFF1-0F66671DA7C6}" type="slidenum">
              <a:rPr lang="en-US" smtClean="0"/>
              <a:pPr/>
              <a:t>‹#›</a:t>
            </a:fld>
            <a:endParaRPr lang="en-US" dirty="0"/>
          </a:p>
        </p:txBody>
      </p:sp>
      <p:sp>
        <p:nvSpPr>
          <p:cNvPr id="2" name="Titel 1">
            <a:extLst>
              <a:ext uri="{FF2B5EF4-FFF2-40B4-BE49-F238E27FC236}">
                <a16:creationId xmlns:a16="http://schemas.microsoft.com/office/drawing/2014/main" id="{54344D3D-750E-4AA5-BD45-F6CFA3D07F07}"/>
              </a:ext>
            </a:extLst>
          </p:cNvPr>
          <p:cNvSpPr>
            <a:spLocks noGrp="1"/>
          </p:cNvSpPr>
          <p:nvPr>
            <p:ph type="ctrTitle" hasCustomPrompt="1"/>
          </p:nvPr>
        </p:nvSpPr>
        <p:spPr>
          <a:xfrm>
            <a:off x="-228590" y="1152000"/>
            <a:ext cx="12801058" cy="2666928"/>
          </a:xfrm>
        </p:spPr>
        <p:txBody>
          <a:bodyPr rIns="216000" anchor="b" anchorCtr="0"/>
          <a:lstStyle>
            <a:lvl1pPr algn="r">
              <a:lnSpc>
                <a:spcPct val="80000"/>
              </a:lnSpc>
              <a:defRPr sz="20002">
                <a:solidFill>
                  <a:schemeClr val="bg1"/>
                </a:solidFill>
              </a:defRPr>
            </a:lvl1pPr>
          </a:lstStyle>
          <a:p>
            <a:r>
              <a:rPr lang="en-US" dirty="0"/>
              <a:t>Title</a:t>
            </a:r>
          </a:p>
        </p:txBody>
      </p:sp>
      <p:sp>
        <p:nvSpPr>
          <p:cNvPr id="3" name="Untertitel 2">
            <a:extLst>
              <a:ext uri="{FF2B5EF4-FFF2-40B4-BE49-F238E27FC236}">
                <a16:creationId xmlns:a16="http://schemas.microsoft.com/office/drawing/2014/main" id="{9F4A5A7B-32F1-4538-86EC-D0B2317455D4}"/>
              </a:ext>
            </a:extLst>
          </p:cNvPr>
          <p:cNvSpPr>
            <a:spLocks noGrp="1"/>
          </p:cNvSpPr>
          <p:nvPr>
            <p:ph type="subTitle" idx="1" hasCustomPrompt="1"/>
          </p:nvPr>
        </p:nvSpPr>
        <p:spPr>
          <a:xfrm>
            <a:off x="-228590" y="3420000"/>
            <a:ext cx="12801058" cy="3581884"/>
          </a:xfrm>
        </p:spPr>
        <p:txBody>
          <a:bodyPr rIns="216000"/>
          <a:lstStyle>
            <a:lvl1pPr marL="0" indent="0" algn="l">
              <a:lnSpc>
                <a:spcPct val="80000"/>
              </a:lnSpc>
              <a:buNone/>
              <a:defRPr sz="20002">
                <a:solidFill>
                  <a:srgbClr val="13A0D3"/>
                </a:solidFill>
                <a:latin typeface="+mj-lt"/>
              </a:defRPr>
            </a:lvl1pPr>
            <a:lvl2pPr marL="483855" indent="0" algn="ctr">
              <a:buNone/>
              <a:defRPr sz="2117"/>
            </a:lvl2pPr>
            <a:lvl3pPr marL="967710" indent="0" algn="ctr">
              <a:buNone/>
              <a:defRPr sz="1905"/>
            </a:lvl3pPr>
            <a:lvl4pPr marL="1451564" indent="0" algn="ctr">
              <a:buNone/>
              <a:defRPr sz="1693"/>
            </a:lvl4pPr>
            <a:lvl5pPr marL="1935419" indent="0" algn="ctr">
              <a:buNone/>
              <a:defRPr sz="1693"/>
            </a:lvl5pPr>
            <a:lvl6pPr marL="2419274" indent="0" algn="ctr">
              <a:buNone/>
              <a:defRPr sz="1693"/>
            </a:lvl6pPr>
            <a:lvl7pPr marL="2903129" indent="0" algn="ctr">
              <a:buNone/>
              <a:defRPr sz="1693"/>
            </a:lvl7pPr>
            <a:lvl8pPr marL="3386983" indent="0" algn="ctr">
              <a:buNone/>
              <a:defRPr sz="1693"/>
            </a:lvl8pPr>
            <a:lvl9pPr marL="3870838" indent="0" algn="ctr">
              <a:buNone/>
              <a:defRPr sz="1693"/>
            </a:lvl9pPr>
          </a:lstStyle>
          <a:p>
            <a:r>
              <a:rPr lang="en-US" dirty="0"/>
              <a:t>Sub</a:t>
            </a:r>
          </a:p>
        </p:txBody>
      </p:sp>
    </p:spTree>
    <p:extLst>
      <p:ext uri="{BB962C8B-B14F-4D97-AF65-F5344CB8AC3E}">
        <p14:creationId xmlns:p14="http://schemas.microsoft.com/office/powerpoint/2010/main" val="406323960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p:cSld name="Divider blue + image">
    <p:bg>
      <p:bgPr>
        <a:solidFill>
          <a:srgbClr val="122B54"/>
        </a:solidFill>
        <a:effectLst/>
      </p:bgPr>
    </p:bg>
    <p:spTree>
      <p:nvGrpSpPr>
        <p:cNvPr id="1" name=""/>
        <p:cNvGrpSpPr/>
        <p:nvPr/>
      </p:nvGrpSpPr>
      <p:grpSpPr>
        <a:xfrm>
          <a:off x="0" y="0"/>
          <a:ext cx="0" cy="0"/>
          <a:chOff x="0" y="0"/>
          <a:chExt cx="0" cy="0"/>
        </a:xfrm>
      </p:grpSpPr>
      <p:sp>
        <p:nvSpPr>
          <p:cNvPr id="4" name="Foliennummernplatzhalter 3">
            <a:extLst>
              <a:ext uri="{FF2B5EF4-FFF2-40B4-BE49-F238E27FC236}">
                <a16:creationId xmlns:a16="http://schemas.microsoft.com/office/drawing/2014/main" id="{2BDBAB04-1D2E-4D8E-B3D2-20C3A531B512}"/>
              </a:ext>
            </a:extLst>
          </p:cNvPr>
          <p:cNvSpPr>
            <a:spLocks noGrp="1"/>
          </p:cNvSpPr>
          <p:nvPr>
            <p:ph type="sldNum" sz="quarter" idx="11"/>
          </p:nvPr>
        </p:nvSpPr>
        <p:spPr/>
        <p:txBody>
          <a:bodyPr/>
          <a:lstStyle>
            <a:lvl1pPr>
              <a:defRPr>
                <a:solidFill>
                  <a:schemeClr val="tx1"/>
                </a:solidFill>
              </a:defRPr>
            </a:lvl1pPr>
          </a:lstStyle>
          <a:p>
            <a:fld id="{56C449F3-BD9D-48DC-BFF1-0F66671DA7C6}" type="slidenum">
              <a:rPr lang="en-US" smtClean="0"/>
              <a:pPr/>
              <a:t>‹#›</a:t>
            </a:fld>
            <a:endParaRPr lang="en-US" dirty="0"/>
          </a:p>
        </p:txBody>
      </p:sp>
      <p:sp>
        <p:nvSpPr>
          <p:cNvPr id="2" name="Titel 1">
            <a:extLst>
              <a:ext uri="{FF2B5EF4-FFF2-40B4-BE49-F238E27FC236}">
                <a16:creationId xmlns:a16="http://schemas.microsoft.com/office/drawing/2014/main" id="{B2219988-30BF-4574-85B3-793CCEE20F44}"/>
              </a:ext>
            </a:extLst>
          </p:cNvPr>
          <p:cNvSpPr>
            <a:spLocks noGrp="1"/>
          </p:cNvSpPr>
          <p:nvPr>
            <p:ph type="title"/>
          </p:nvPr>
        </p:nvSpPr>
        <p:spPr>
          <a:xfrm>
            <a:off x="479427" y="476250"/>
            <a:ext cx="3600448" cy="1080000"/>
          </a:xfrm>
        </p:spPr>
        <p:txBody>
          <a:bodyPr/>
          <a:lstStyle>
            <a:lvl1pPr>
              <a:defRPr>
                <a:solidFill>
                  <a:schemeClr val="tx1"/>
                </a:solidFill>
              </a:defRPr>
            </a:lvl1pPr>
          </a:lstStyle>
          <a:p>
            <a:r>
              <a:rPr lang="en-US"/>
              <a:t>Click to edit Master title style</a:t>
            </a:r>
            <a:endParaRPr lang="en-US" dirty="0"/>
          </a:p>
        </p:txBody>
      </p:sp>
      <p:sp>
        <p:nvSpPr>
          <p:cNvPr id="8" name="Textplatzhalter 7">
            <a:extLst>
              <a:ext uri="{FF2B5EF4-FFF2-40B4-BE49-F238E27FC236}">
                <a16:creationId xmlns:a16="http://schemas.microsoft.com/office/drawing/2014/main" id="{469759C4-BC62-4FF7-9444-30229490F126}"/>
              </a:ext>
            </a:extLst>
          </p:cNvPr>
          <p:cNvSpPr>
            <a:spLocks noGrp="1"/>
          </p:cNvSpPr>
          <p:nvPr>
            <p:ph type="body" sz="quarter" idx="18"/>
          </p:nvPr>
        </p:nvSpPr>
        <p:spPr>
          <a:xfrm>
            <a:off x="479425" y="3600000"/>
            <a:ext cx="3816350" cy="1947863"/>
          </a:xfrm>
        </p:spPr>
        <p:txBody>
          <a:bodyPr/>
          <a:lstStyle>
            <a:lvl1pPr>
              <a:defRPr sz="160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Bildplatzhalter 6">
            <a:extLst>
              <a:ext uri="{FF2B5EF4-FFF2-40B4-BE49-F238E27FC236}">
                <a16:creationId xmlns:a16="http://schemas.microsoft.com/office/drawing/2014/main" id="{CE71AF72-2FFB-40A2-ADC6-9889A3507C4C}"/>
              </a:ext>
              <a:ext uri="{C183D7F6-B498-43B3-948B-1728B52AA6E4}">
                <adec:decorative xmlns:adec="http://schemas.microsoft.com/office/drawing/2017/decorative" val="1"/>
              </a:ext>
            </a:extLst>
          </p:cNvPr>
          <p:cNvSpPr>
            <a:spLocks noGrp="1"/>
          </p:cNvSpPr>
          <p:nvPr>
            <p:ph type="pic" sz="quarter" idx="13"/>
          </p:nvPr>
        </p:nvSpPr>
        <p:spPr>
          <a:xfrm>
            <a:off x="5148001" y="0"/>
            <a:ext cx="7044000" cy="4968000"/>
          </a:xfrm>
          <a:solidFill>
            <a:schemeClr val="tx2"/>
          </a:solidFill>
        </p:spPr>
        <p:txBody>
          <a:bodyPr/>
          <a:lstStyle/>
          <a:p>
            <a:r>
              <a:rPr lang="en-US"/>
              <a:t>Click icon to add picture</a:t>
            </a:r>
            <a:endParaRPr lang="en-US" dirty="0"/>
          </a:p>
        </p:txBody>
      </p:sp>
      <p:sp>
        <p:nvSpPr>
          <p:cNvPr id="6" name="Bildplatzhalter 9">
            <a:extLst>
              <a:ext uri="{FF2B5EF4-FFF2-40B4-BE49-F238E27FC236}">
                <a16:creationId xmlns:a16="http://schemas.microsoft.com/office/drawing/2014/main" id="{783CECED-A8D5-4BD6-A656-0D10C41795B8}"/>
              </a:ext>
              <a:ext uri="{C183D7F6-B498-43B3-948B-1728B52AA6E4}">
                <adec:decorative xmlns:adec="http://schemas.microsoft.com/office/drawing/2017/decorative" val="1"/>
              </a:ext>
            </a:extLst>
          </p:cNvPr>
          <p:cNvSpPr>
            <a:spLocks noGrp="1"/>
          </p:cNvSpPr>
          <p:nvPr>
            <p:ph type="pic" sz="quarter" idx="17"/>
          </p:nvPr>
        </p:nvSpPr>
        <p:spPr>
          <a:xfrm>
            <a:off x="10692000" y="504000"/>
            <a:ext cx="1018800" cy="252000"/>
          </a:xfrm>
          <a:blipFill>
            <a:blip r:embed="rId2">
              <a:extLst>
                <a:ext uri="{96DAC541-7B7A-43D3-8B79-37D633B846F1}">
                  <asvg:svgBlip xmlns:asvg="http://schemas.microsoft.com/office/drawing/2016/SVG/main" r:embed="rId3"/>
                </a:ext>
              </a:extLst>
            </a:blip>
            <a:stretch>
              <a:fillRect/>
            </a:stretch>
          </a:blipFill>
        </p:spPr>
        <p:txBody>
          <a:bodyPr/>
          <a:lstStyle>
            <a:lvl1pPr>
              <a:defRPr sz="800">
                <a:solidFill>
                  <a:schemeClr val="tx1">
                    <a:alpha val="0"/>
                  </a:schemeClr>
                </a:solidFill>
              </a:defRPr>
            </a:lvl1pPr>
          </a:lstStyle>
          <a:p>
            <a:r>
              <a:rPr lang="en-US"/>
              <a:t>Click icon to add picture</a:t>
            </a:r>
            <a:endParaRPr lang="en-US" dirty="0"/>
          </a:p>
        </p:txBody>
      </p:sp>
    </p:spTree>
    <p:extLst>
      <p:ext uri="{BB962C8B-B14F-4D97-AF65-F5344CB8AC3E}">
        <p14:creationId xmlns:p14="http://schemas.microsoft.com/office/powerpoint/2010/main" val="62800811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p:cSld name="Divider white + image">
    <p:spTree>
      <p:nvGrpSpPr>
        <p:cNvPr id="1" name=""/>
        <p:cNvGrpSpPr/>
        <p:nvPr/>
      </p:nvGrpSpPr>
      <p:grpSpPr>
        <a:xfrm>
          <a:off x="0" y="0"/>
          <a:ext cx="0" cy="0"/>
          <a:chOff x="0" y="0"/>
          <a:chExt cx="0" cy="0"/>
        </a:xfrm>
      </p:grpSpPr>
      <p:sp>
        <p:nvSpPr>
          <p:cNvPr id="4" name="Foliennummernplatzhalter 3">
            <a:extLst>
              <a:ext uri="{FF2B5EF4-FFF2-40B4-BE49-F238E27FC236}">
                <a16:creationId xmlns:a16="http://schemas.microsoft.com/office/drawing/2014/main" id="{2BDBAB04-1D2E-4D8E-B3D2-20C3A531B512}"/>
              </a:ext>
            </a:extLst>
          </p:cNvPr>
          <p:cNvSpPr>
            <a:spLocks noGrp="1"/>
          </p:cNvSpPr>
          <p:nvPr>
            <p:ph type="sldNum" sz="quarter" idx="11"/>
          </p:nvPr>
        </p:nvSpPr>
        <p:spPr/>
        <p:txBody>
          <a:bodyPr/>
          <a:lstStyle/>
          <a:p>
            <a:fld id="{56C449F3-BD9D-48DC-BFF1-0F66671DA7C6}" type="slidenum">
              <a:rPr lang="en-US" smtClean="0"/>
              <a:pPr/>
              <a:t>‹#›</a:t>
            </a:fld>
            <a:endParaRPr lang="en-US" dirty="0"/>
          </a:p>
        </p:txBody>
      </p:sp>
      <p:sp>
        <p:nvSpPr>
          <p:cNvPr id="2" name="Titel 1">
            <a:extLst>
              <a:ext uri="{FF2B5EF4-FFF2-40B4-BE49-F238E27FC236}">
                <a16:creationId xmlns:a16="http://schemas.microsoft.com/office/drawing/2014/main" id="{B2219988-30BF-4574-85B3-793CCEE20F44}"/>
              </a:ext>
            </a:extLst>
          </p:cNvPr>
          <p:cNvSpPr>
            <a:spLocks noGrp="1"/>
          </p:cNvSpPr>
          <p:nvPr>
            <p:ph type="title"/>
          </p:nvPr>
        </p:nvSpPr>
        <p:spPr>
          <a:xfrm>
            <a:off x="479427" y="476250"/>
            <a:ext cx="3600448" cy="1080000"/>
          </a:xfrm>
        </p:spPr>
        <p:txBody>
          <a:bodyPr/>
          <a:lstStyle/>
          <a:p>
            <a:r>
              <a:rPr lang="en-US"/>
              <a:t>Click to edit Master title style</a:t>
            </a:r>
            <a:endParaRPr lang="en-US" dirty="0"/>
          </a:p>
        </p:txBody>
      </p:sp>
      <p:sp>
        <p:nvSpPr>
          <p:cNvPr id="8" name="Textplatzhalter 7">
            <a:extLst>
              <a:ext uri="{FF2B5EF4-FFF2-40B4-BE49-F238E27FC236}">
                <a16:creationId xmlns:a16="http://schemas.microsoft.com/office/drawing/2014/main" id="{469759C4-BC62-4FF7-9444-30229490F126}"/>
              </a:ext>
            </a:extLst>
          </p:cNvPr>
          <p:cNvSpPr>
            <a:spLocks noGrp="1"/>
          </p:cNvSpPr>
          <p:nvPr>
            <p:ph type="body" sz="quarter" idx="18"/>
          </p:nvPr>
        </p:nvSpPr>
        <p:spPr>
          <a:xfrm>
            <a:off x="479425" y="3600000"/>
            <a:ext cx="3816350" cy="1947863"/>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Bildplatzhalter 6">
            <a:extLst>
              <a:ext uri="{FF2B5EF4-FFF2-40B4-BE49-F238E27FC236}">
                <a16:creationId xmlns:a16="http://schemas.microsoft.com/office/drawing/2014/main" id="{CE71AF72-2FFB-40A2-ADC6-9889A3507C4C}"/>
              </a:ext>
              <a:ext uri="{C183D7F6-B498-43B3-948B-1728B52AA6E4}">
                <adec:decorative xmlns:adec="http://schemas.microsoft.com/office/drawing/2017/decorative" val="1"/>
              </a:ext>
            </a:extLst>
          </p:cNvPr>
          <p:cNvSpPr>
            <a:spLocks noGrp="1"/>
          </p:cNvSpPr>
          <p:nvPr>
            <p:ph type="pic" sz="quarter" idx="13"/>
          </p:nvPr>
        </p:nvSpPr>
        <p:spPr>
          <a:xfrm>
            <a:off x="5148001" y="0"/>
            <a:ext cx="7044000" cy="4968000"/>
          </a:xfrm>
          <a:solidFill>
            <a:schemeClr val="tx2"/>
          </a:solidFill>
        </p:spPr>
        <p:txBody>
          <a:bodyPr/>
          <a:lstStyle/>
          <a:p>
            <a:r>
              <a:rPr lang="en-US"/>
              <a:t>Click icon to add picture</a:t>
            </a:r>
            <a:endParaRPr lang="en-US" dirty="0"/>
          </a:p>
        </p:txBody>
      </p:sp>
      <p:sp>
        <p:nvSpPr>
          <p:cNvPr id="6" name="Bildplatzhalter 9">
            <a:extLst>
              <a:ext uri="{FF2B5EF4-FFF2-40B4-BE49-F238E27FC236}">
                <a16:creationId xmlns:a16="http://schemas.microsoft.com/office/drawing/2014/main" id="{783CECED-A8D5-4BD6-A656-0D10C41795B8}"/>
              </a:ext>
              <a:ext uri="{C183D7F6-B498-43B3-948B-1728B52AA6E4}">
                <adec:decorative xmlns:adec="http://schemas.microsoft.com/office/drawing/2017/decorative" val="1"/>
              </a:ext>
            </a:extLst>
          </p:cNvPr>
          <p:cNvSpPr>
            <a:spLocks noGrp="1"/>
          </p:cNvSpPr>
          <p:nvPr>
            <p:ph type="pic" sz="quarter" idx="17"/>
          </p:nvPr>
        </p:nvSpPr>
        <p:spPr>
          <a:xfrm>
            <a:off x="10692000" y="504000"/>
            <a:ext cx="1018800" cy="252000"/>
          </a:xfrm>
          <a:blipFill>
            <a:blip r:embed="rId2">
              <a:extLst>
                <a:ext uri="{96DAC541-7B7A-43D3-8B79-37D633B846F1}">
                  <asvg:svgBlip xmlns:asvg="http://schemas.microsoft.com/office/drawing/2016/SVG/main" r:embed="rId3"/>
                </a:ext>
              </a:extLst>
            </a:blip>
            <a:stretch>
              <a:fillRect/>
            </a:stretch>
          </a:blipFill>
        </p:spPr>
        <p:txBody>
          <a:bodyPr/>
          <a:lstStyle>
            <a:lvl1pPr>
              <a:defRPr sz="800">
                <a:solidFill>
                  <a:schemeClr val="tx1">
                    <a:alpha val="0"/>
                  </a:schemeClr>
                </a:solidFill>
              </a:defRPr>
            </a:lvl1pPr>
          </a:lstStyle>
          <a:p>
            <a:r>
              <a:rPr lang="en-US"/>
              <a:t>Click icon to add picture</a:t>
            </a:r>
            <a:endParaRPr lang="en-US" dirty="0"/>
          </a:p>
        </p:txBody>
      </p:sp>
    </p:spTree>
    <p:extLst>
      <p:ext uri="{BB962C8B-B14F-4D97-AF65-F5344CB8AC3E}">
        <p14:creationId xmlns:p14="http://schemas.microsoft.com/office/powerpoint/2010/main" val="300448680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End chart">
    <p:spTree>
      <p:nvGrpSpPr>
        <p:cNvPr id="1" name=""/>
        <p:cNvGrpSpPr/>
        <p:nvPr/>
      </p:nvGrpSpPr>
      <p:grpSpPr>
        <a:xfrm>
          <a:off x="0" y="0"/>
          <a:ext cx="0" cy="0"/>
          <a:chOff x="0" y="0"/>
          <a:chExt cx="0" cy="0"/>
        </a:xfrm>
      </p:grpSpPr>
      <p:sp>
        <p:nvSpPr>
          <p:cNvPr id="4" name="Foliennummernplatzhalter 3">
            <a:extLst>
              <a:ext uri="{FF2B5EF4-FFF2-40B4-BE49-F238E27FC236}">
                <a16:creationId xmlns:a16="http://schemas.microsoft.com/office/drawing/2014/main" id="{1E761017-7A9E-407D-8DCD-CEDEF7758D25}"/>
              </a:ext>
            </a:extLst>
          </p:cNvPr>
          <p:cNvSpPr>
            <a:spLocks noGrp="1"/>
          </p:cNvSpPr>
          <p:nvPr>
            <p:ph type="sldNum" sz="quarter" idx="11"/>
          </p:nvPr>
        </p:nvSpPr>
        <p:spPr/>
        <p:txBody>
          <a:bodyPr/>
          <a:lstStyle/>
          <a:p>
            <a:fld id="{56C449F3-BD9D-48DC-BFF1-0F66671DA7C6}" type="slidenum">
              <a:rPr lang="en-US" smtClean="0"/>
              <a:pPr/>
              <a:t>‹#›</a:t>
            </a:fld>
            <a:endParaRPr lang="en-US" dirty="0"/>
          </a:p>
        </p:txBody>
      </p:sp>
      <p:pic>
        <p:nvPicPr>
          <p:cNvPr id="5" name="Bildplatzhalter 11">
            <a:extLst>
              <a:ext uri="{FF2B5EF4-FFF2-40B4-BE49-F238E27FC236}">
                <a16:creationId xmlns:a16="http://schemas.microsoft.com/office/drawing/2014/main" id="{727A807A-44F9-421E-99A3-97AA64680286}"/>
              </a:ext>
              <a:ext uri="{C183D7F6-B498-43B3-948B-1728B52AA6E4}">
                <adec:decorative xmlns:adec="http://schemas.microsoft.com/office/drawing/2017/decorative" val="1"/>
              </a:ext>
            </a:extLst>
          </p:cNvPr>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a:xfrm>
            <a:off x="0" y="0"/>
            <a:ext cx="12192000" cy="6858000"/>
          </a:xfrm>
          <a:prstGeom prst="rect">
            <a:avLst/>
          </a:prstGeom>
        </p:spPr>
      </p:pic>
      <p:sp>
        <p:nvSpPr>
          <p:cNvPr id="6" name="Grafik 13">
            <a:extLst>
              <a:ext uri="{FF2B5EF4-FFF2-40B4-BE49-F238E27FC236}">
                <a16:creationId xmlns:a16="http://schemas.microsoft.com/office/drawing/2014/main" id="{CE079E16-C310-4874-A85B-DA706D4C21CA}"/>
              </a:ext>
            </a:extLst>
          </p:cNvPr>
          <p:cNvSpPr>
            <a:spLocks noChangeAspect="1"/>
          </p:cNvSpPr>
          <p:nvPr/>
        </p:nvSpPr>
        <p:spPr>
          <a:xfrm>
            <a:off x="3810098" y="1143097"/>
            <a:ext cx="4571808" cy="4571807"/>
          </a:xfrm>
          <a:custGeom>
            <a:avLst/>
            <a:gdLst>
              <a:gd name="connsiteX0" fmla="*/ 3048606 w 5327650"/>
              <a:gd name="connsiteY0" fmla="*/ 4158431 h 5327649"/>
              <a:gd name="connsiteX1" fmla="*/ 3048606 w 5327650"/>
              <a:gd name="connsiteY1" fmla="*/ 1218444 h 5327649"/>
              <a:gd name="connsiteX2" fmla="*/ 2737659 w 5327650"/>
              <a:gd name="connsiteY2" fmla="*/ 905364 h 5327649"/>
              <a:gd name="connsiteX3" fmla="*/ 2049870 w 5327650"/>
              <a:gd name="connsiteY3" fmla="*/ 905364 h 5327649"/>
              <a:gd name="connsiteX4" fmla="*/ 2049870 w 5327650"/>
              <a:gd name="connsiteY4" fmla="*/ 1233529 h 5327649"/>
              <a:gd name="connsiteX5" fmla="*/ 2090888 w 5327650"/>
              <a:gd name="connsiteY5" fmla="*/ 1233529 h 5327649"/>
              <a:gd name="connsiteX6" fmla="*/ 2278251 w 5327650"/>
              <a:gd name="connsiteY6" fmla="*/ 1458216 h 5327649"/>
              <a:gd name="connsiteX7" fmla="*/ 2278251 w 5327650"/>
              <a:gd name="connsiteY7" fmla="*/ 4158431 h 5327649"/>
              <a:gd name="connsiteX8" fmla="*/ 3048606 w 5327650"/>
              <a:gd name="connsiteY8" fmla="*/ 4158431 h 5327649"/>
              <a:gd name="connsiteX9" fmla="*/ 3387869 w 5327650"/>
              <a:gd name="connsiteY9" fmla="*/ 4158431 h 5327649"/>
              <a:gd name="connsiteX10" fmla="*/ 4152137 w 5327650"/>
              <a:gd name="connsiteY10" fmla="*/ 4158431 h 5327649"/>
              <a:gd name="connsiteX11" fmla="*/ 4152137 w 5327650"/>
              <a:gd name="connsiteY11" fmla="*/ 1868687 h 5327649"/>
              <a:gd name="connsiteX12" fmla="*/ 3839602 w 5327650"/>
              <a:gd name="connsiteY12" fmla="*/ 1556136 h 5327649"/>
              <a:gd name="connsiteX13" fmla="*/ 3387869 w 5327650"/>
              <a:gd name="connsiteY13" fmla="*/ 1556136 h 5327649"/>
              <a:gd name="connsiteX14" fmla="*/ 3387869 w 5327650"/>
              <a:gd name="connsiteY14" fmla="*/ 4158431 h 5327649"/>
              <a:gd name="connsiteX15" fmla="*/ 1940840 w 5327650"/>
              <a:gd name="connsiteY15" fmla="*/ 4158431 h 5327649"/>
              <a:gd name="connsiteX16" fmla="*/ 1940840 w 5327650"/>
              <a:gd name="connsiteY16" fmla="*/ 1556136 h 5327649"/>
              <a:gd name="connsiteX17" fmla="*/ 1488048 w 5327650"/>
              <a:gd name="connsiteY17" fmla="*/ 1556136 h 5327649"/>
              <a:gd name="connsiteX18" fmla="*/ 1176307 w 5327650"/>
              <a:gd name="connsiteY18" fmla="*/ 1868687 h 5327649"/>
              <a:gd name="connsiteX19" fmla="*/ 1176307 w 5327650"/>
              <a:gd name="connsiteY19" fmla="*/ 4158431 h 5327649"/>
              <a:gd name="connsiteX20" fmla="*/ 1940840 w 5327650"/>
              <a:gd name="connsiteY20" fmla="*/ 4158431 h 5327649"/>
              <a:gd name="connsiteX21" fmla="*/ 4875123 w 5327650"/>
              <a:gd name="connsiteY21" fmla="*/ 2664222 h 5327649"/>
              <a:gd name="connsiteX22" fmla="*/ 2664090 w 5327650"/>
              <a:gd name="connsiteY22" fmla="*/ 4901565 h 5327649"/>
              <a:gd name="connsiteX23" fmla="*/ 452792 w 5327650"/>
              <a:gd name="connsiteY23" fmla="*/ 2664222 h 5327649"/>
              <a:gd name="connsiteX24" fmla="*/ 2664090 w 5327650"/>
              <a:gd name="connsiteY24" fmla="*/ 426350 h 5327649"/>
              <a:gd name="connsiteX25" fmla="*/ 4875123 w 5327650"/>
              <a:gd name="connsiteY25" fmla="*/ 2664222 h 5327649"/>
              <a:gd name="connsiteX26" fmla="*/ 5327650 w 5327650"/>
              <a:gd name="connsiteY26" fmla="*/ 2657341 h 5327649"/>
              <a:gd name="connsiteX27" fmla="*/ 2667530 w 5327650"/>
              <a:gd name="connsiteY27" fmla="*/ 0 h 5327649"/>
              <a:gd name="connsiteX28" fmla="*/ 2660649 w 5327650"/>
              <a:gd name="connsiteY28" fmla="*/ 0 h 5327649"/>
              <a:gd name="connsiteX29" fmla="*/ 0 w 5327650"/>
              <a:gd name="connsiteY29" fmla="*/ 2664222 h 5327649"/>
              <a:gd name="connsiteX30" fmla="*/ 2664090 w 5327650"/>
              <a:gd name="connsiteY30" fmla="*/ 5327650 h 5327649"/>
              <a:gd name="connsiteX31" fmla="*/ 5327650 w 5327650"/>
              <a:gd name="connsiteY31" fmla="*/ 2670838 h 5327649"/>
              <a:gd name="connsiteX32" fmla="*/ 5327650 w 5327650"/>
              <a:gd name="connsiteY32" fmla="*/ 2657341 h 5327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5327650" h="5327649">
                <a:moveTo>
                  <a:pt x="3048606" y="4158431"/>
                </a:moveTo>
                <a:lnTo>
                  <a:pt x="3048606" y="1218444"/>
                </a:lnTo>
                <a:cubicBezTo>
                  <a:pt x="3048606" y="984230"/>
                  <a:pt x="2965245" y="905364"/>
                  <a:pt x="2737659" y="905364"/>
                </a:cubicBezTo>
                <a:lnTo>
                  <a:pt x="2049870" y="905364"/>
                </a:lnTo>
                <a:lnTo>
                  <a:pt x="2049870" y="1233529"/>
                </a:lnTo>
                <a:lnTo>
                  <a:pt x="2090888" y="1233529"/>
                </a:lnTo>
                <a:cubicBezTo>
                  <a:pt x="2248082" y="1233529"/>
                  <a:pt x="2278251" y="1268992"/>
                  <a:pt x="2278251" y="1458216"/>
                </a:cubicBezTo>
                <a:lnTo>
                  <a:pt x="2278251" y="4158431"/>
                </a:lnTo>
                <a:lnTo>
                  <a:pt x="3048606" y="4158431"/>
                </a:lnTo>
                <a:close/>
                <a:moveTo>
                  <a:pt x="3387869" y="4158431"/>
                </a:moveTo>
                <a:lnTo>
                  <a:pt x="4152137" y="4158431"/>
                </a:lnTo>
                <a:lnTo>
                  <a:pt x="4152137" y="1868687"/>
                </a:lnTo>
                <a:cubicBezTo>
                  <a:pt x="4152137" y="1638972"/>
                  <a:pt x="4063484" y="1556136"/>
                  <a:pt x="3839602" y="1556136"/>
                </a:cubicBezTo>
                <a:lnTo>
                  <a:pt x="3387869" y="1556136"/>
                </a:lnTo>
                <a:lnTo>
                  <a:pt x="3387869" y="4158431"/>
                </a:lnTo>
                <a:close/>
                <a:moveTo>
                  <a:pt x="1940840" y="4158431"/>
                </a:moveTo>
                <a:lnTo>
                  <a:pt x="1940840" y="1556136"/>
                </a:lnTo>
                <a:lnTo>
                  <a:pt x="1488048" y="1556136"/>
                </a:lnTo>
                <a:cubicBezTo>
                  <a:pt x="1264166" y="1556136"/>
                  <a:pt x="1176307" y="1638972"/>
                  <a:pt x="1176307" y="1868687"/>
                </a:cubicBezTo>
                <a:lnTo>
                  <a:pt x="1176307" y="4158431"/>
                </a:lnTo>
                <a:lnTo>
                  <a:pt x="1940840" y="4158431"/>
                </a:lnTo>
                <a:close/>
                <a:moveTo>
                  <a:pt x="4875123" y="2664222"/>
                </a:moveTo>
                <a:cubicBezTo>
                  <a:pt x="4875123" y="3959679"/>
                  <a:pt x="3943869" y="4901565"/>
                  <a:pt x="2664090" y="4901565"/>
                </a:cubicBezTo>
                <a:cubicBezTo>
                  <a:pt x="1384310" y="4901565"/>
                  <a:pt x="452792" y="3959679"/>
                  <a:pt x="452792" y="2664222"/>
                </a:cubicBezTo>
                <a:cubicBezTo>
                  <a:pt x="452792" y="1368500"/>
                  <a:pt x="1384310" y="426350"/>
                  <a:pt x="2664090" y="426350"/>
                </a:cubicBezTo>
                <a:cubicBezTo>
                  <a:pt x="3943869" y="426350"/>
                  <a:pt x="4875123" y="1374323"/>
                  <a:pt x="4875123" y="2664222"/>
                </a:cubicBezTo>
                <a:close/>
                <a:moveTo>
                  <a:pt x="5327650" y="2657341"/>
                </a:moveTo>
                <a:cubicBezTo>
                  <a:pt x="5324210" y="1138520"/>
                  <a:pt x="4187599" y="1588"/>
                  <a:pt x="2667530" y="0"/>
                </a:cubicBezTo>
                <a:lnTo>
                  <a:pt x="2660649" y="0"/>
                </a:lnTo>
                <a:cubicBezTo>
                  <a:pt x="1137670" y="1588"/>
                  <a:pt x="0" y="1141961"/>
                  <a:pt x="0" y="2664222"/>
                </a:cubicBezTo>
                <a:cubicBezTo>
                  <a:pt x="0" y="4189395"/>
                  <a:pt x="1139258" y="5327650"/>
                  <a:pt x="2664090" y="5327650"/>
                </a:cubicBezTo>
                <a:cubicBezTo>
                  <a:pt x="4186011" y="5327650"/>
                  <a:pt x="5324210" y="4192835"/>
                  <a:pt x="5327650" y="2670838"/>
                </a:cubicBezTo>
                <a:lnTo>
                  <a:pt x="5327650" y="2657341"/>
                </a:lnTo>
                <a:close/>
              </a:path>
            </a:pathLst>
          </a:custGeom>
          <a:gradFill flip="none" rotWithShape="1">
            <a:gsLst>
              <a:gs pos="0">
                <a:schemeClr val="bg1">
                  <a:lumMod val="75000"/>
                </a:schemeClr>
              </a:gs>
              <a:gs pos="100000">
                <a:schemeClr val="bg1">
                  <a:alpha val="25000"/>
                  <a:lumMod val="100000"/>
                </a:schemeClr>
              </a:gs>
            </a:gsLst>
            <a:lin ang="18900000" scaled="1"/>
            <a:tileRect/>
          </a:gradFill>
          <a:ln w="264" cap="flat">
            <a:noFill/>
            <a:prstDash val="solid"/>
            <a:miter/>
          </a:ln>
        </p:spPr>
        <p:txBody>
          <a:bodyPr rtlCol="0" anchor="ctr"/>
          <a:lstStyle/>
          <a:p>
            <a:endParaRPr lang="en-US" sz="1905" dirty="0"/>
          </a:p>
        </p:txBody>
      </p:sp>
    </p:spTree>
    <p:extLst>
      <p:ext uri="{BB962C8B-B14F-4D97-AF65-F5344CB8AC3E}">
        <p14:creationId xmlns:p14="http://schemas.microsoft.com/office/powerpoint/2010/main" val="51968262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1 Column">
    <p:spTree>
      <p:nvGrpSpPr>
        <p:cNvPr id="1" name=""/>
        <p:cNvGrpSpPr/>
        <p:nvPr/>
      </p:nvGrpSpPr>
      <p:grpSpPr>
        <a:xfrm>
          <a:off x="0" y="0"/>
          <a:ext cx="0" cy="0"/>
          <a:chOff x="0" y="0"/>
          <a:chExt cx="0" cy="0"/>
        </a:xfrm>
      </p:grpSpPr>
      <p:sp>
        <p:nvSpPr>
          <p:cNvPr id="11" name="Foliennummernplatzhalter 10">
            <a:extLst>
              <a:ext uri="{FF2B5EF4-FFF2-40B4-BE49-F238E27FC236}">
                <a16:creationId xmlns:a16="http://schemas.microsoft.com/office/drawing/2014/main" id="{284ABCF1-F66C-42C3-892B-72AE24E22DF2}"/>
              </a:ext>
            </a:extLst>
          </p:cNvPr>
          <p:cNvSpPr>
            <a:spLocks noGrp="1"/>
          </p:cNvSpPr>
          <p:nvPr>
            <p:ph type="sldNum" sz="quarter" idx="14"/>
          </p:nvPr>
        </p:nvSpPr>
        <p:spPr/>
        <p:txBody>
          <a:bodyPr/>
          <a:lstStyle/>
          <a:p>
            <a:fld id="{56C449F3-BD9D-48DC-BFF1-0F66671DA7C6}" type="slidenum">
              <a:rPr lang="en-US" smtClean="0"/>
              <a:pPr/>
              <a:t>‹#›</a:t>
            </a:fld>
            <a:endParaRPr lang="en-US" dirty="0"/>
          </a:p>
        </p:txBody>
      </p:sp>
      <p:sp>
        <p:nvSpPr>
          <p:cNvPr id="5" name="Textplatzhalter 4">
            <a:extLst>
              <a:ext uri="{FF2B5EF4-FFF2-40B4-BE49-F238E27FC236}">
                <a16:creationId xmlns:a16="http://schemas.microsoft.com/office/drawing/2014/main" id="{06A92110-7759-4818-B8AB-E43CF4F0B5E2}"/>
              </a:ext>
            </a:extLst>
          </p:cNvPr>
          <p:cNvSpPr>
            <a:spLocks noGrp="1"/>
          </p:cNvSpPr>
          <p:nvPr>
            <p:ph type="body" sz="quarter" idx="12" hasCustomPrompt="1"/>
          </p:nvPr>
        </p:nvSpPr>
        <p:spPr>
          <a:xfrm>
            <a:off x="479424" y="476250"/>
            <a:ext cx="9324973" cy="252000"/>
          </a:xfrm>
        </p:spPr>
        <p:txBody>
          <a:bodyPr/>
          <a:lstStyle>
            <a:lvl1pPr>
              <a:defRPr lang="en-US" sz="1100" b="1" kern="1200" cap="all" spc="63" baseline="0" smtClean="0">
                <a:solidFill>
                  <a:schemeClr val="bg1"/>
                </a:solidFill>
                <a:latin typeface="+mn-lt"/>
                <a:ea typeface="+mn-ea"/>
                <a:cs typeface="+mn-cs"/>
              </a:defRPr>
            </a:lvl1pPr>
          </a:lstStyle>
          <a:p>
            <a:pPr lvl="0"/>
            <a:r>
              <a:rPr lang="en-US"/>
              <a:t>Topline goes here</a:t>
            </a:r>
          </a:p>
        </p:txBody>
      </p:sp>
      <p:sp>
        <p:nvSpPr>
          <p:cNvPr id="2" name="Titel 1">
            <a:extLst>
              <a:ext uri="{FF2B5EF4-FFF2-40B4-BE49-F238E27FC236}">
                <a16:creationId xmlns:a16="http://schemas.microsoft.com/office/drawing/2014/main" id="{126FDAA8-8B2C-4943-A92E-AA894087B98A}"/>
              </a:ext>
            </a:extLst>
          </p:cNvPr>
          <p:cNvSpPr>
            <a:spLocks noGrp="1"/>
          </p:cNvSpPr>
          <p:nvPr>
            <p:ph type="title"/>
          </p:nvPr>
        </p:nvSpPr>
        <p:spPr/>
        <p:txBody>
          <a:bodyPr/>
          <a:lstStyle/>
          <a:p>
            <a:r>
              <a:rPr lang="en-US"/>
              <a:t>Click to edit Master title style</a:t>
            </a:r>
            <a:endParaRPr lang="en-US" dirty="0"/>
          </a:p>
        </p:txBody>
      </p:sp>
      <p:sp>
        <p:nvSpPr>
          <p:cNvPr id="3" name="Inhaltsplatzhalter 2">
            <a:extLst>
              <a:ext uri="{FF2B5EF4-FFF2-40B4-BE49-F238E27FC236}">
                <a16:creationId xmlns:a16="http://schemas.microsoft.com/office/drawing/2014/main" id="{B44BE1ED-5593-43E7-90D4-F1D53BC3E97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Fußzeilenplatzhalter 9">
            <a:extLst>
              <a:ext uri="{FF2B5EF4-FFF2-40B4-BE49-F238E27FC236}">
                <a16:creationId xmlns:a16="http://schemas.microsoft.com/office/drawing/2014/main" id="{AF63EA58-623B-4C98-B0B3-106149A9567E}"/>
              </a:ext>
            </a:extLst>
          </p:cNvPr>
          <p:cNvSpPr>
            <a:spLocks noGrp="1"/>
          </p:cNvSpPr>
          <p:nvPr>
            <p:ph type="ftr" sz="quarter" idx="13"/>
          </p:nvPr>
        </p:nvSpPr>
        <p:spPr/>
        <p:txBody>
          <a:bodyPr/>
          <a:lstStyle/>
          <a:p>
            <a:endParaRPr lang="en-US" dirty="0"/>
          </a:p>
        </p:txBody>
      </p:sp>
    </p:spTree>
    <p:extLst>
      <p:ext uri="{BB962C8B-B14F-4D97-AF65-F5344CB8AC3E}">
        <p14:creationId xmlns:p14="http://schemas.microsoft.com/office/powerpoint/2010/main" val="52137877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 preserve="1">
  <p:cSld name="1 Column - No topline">
    <p:spTree>
      <p:nvGrpSpPr>
        <p:cNvPr id="1" name=""/>
        <p:cNvGrpSpPr/>
        <p:nvPr/>
      </p:nvGrpSpPr>
      <p:grpSpPr>
        <a:xfrm>
          <a:off x="0" y="0"/>
          <a:ext cx="0" cy="0"/>
          <a:chOff x="0" y="0"/>
          <a:chExt cx="0" cy="0"/>
        </a:xfrm>
      </p:grpSpPr>
      <p:sp>
        <p:nvSpPr>
          <p:cNvPr id="8" name="Foliennummernplatzhalter 7">
            <a:extLst>
              <a:ext uri="{FF2B5EF4-FFF2-40B4-BE49-F238E27FC236}">
                <a16:creationId xmlns:a16="http://schemas.microsoft.com/office/drawing/2014/main" id="{228A5C0F-76A3-4DA0-9F81-A12F1964DA15}"/>
              </a:ext>
            </a:extLst>
          </p:cNvPr>
          <p:cNvSpPr>
            <a:spLocks noGrp="1"/>
          </p:cNvSpPr>
          <p:nvPr>
            <p:ph type="sldNum" sz="quarter" idx="11"/>
          </p:nvPr>
        </p:nvSpPr>
        <p:spPr/>
        <p:txBody>
          <a:bodyPr/>
          <a:lstStyle/>
          <a:p>
            <a:fld id="{56C449F3-BD9D-48DC-BFF1-0F66671DA7C6}" type="slidenum">
              <a:rPr lang="en-US" smtClean="0"/>
              <a:pPr/>
              <a:t>‹#›</a:t>
            </a:fld>
            <a:endParaRPr lang="en-US" dirty="0"/>
          </a:p>
        </p:txBody>
      </p:sp>
      <p:sp>
        <p:nvSpPr>
          <p:cNvPr id="2" name="Titel 1">
            <a:extLst>
              <a:ext uri="{FF2B5EF4-FFF2-40B4-BE49-F238E27FC236}">
                <a16:creationId xmlns:a16="http://schemas.microsoft.com/office/drawing/2014/main" id="{126FDAA8-8B2C-4943-A92E-AA894087B98A}"/>
              </a:ext>
            </a:extLst>
          </p:cNvPr>
          <p:cNvSpPr>
            <a:spLocks noGrp="1"/>
          </p:cNvSpPr>
          <p:nvPr>
            <p:ph type="title"/>
          </p:nvPr>
        </p:nvSpPr>
        <p:spPr>
          <a:xfrm>
            <a:off x="479427" y="489296"/>
            <a:ext cx="9324974" cy="887067"/>
          </a:xfrm>
        </p:spPr>
        <p:txBody>
          <a:bodyPr/>
          <a:lstStyle/>
          <a:p>
            <a:r>
              <a:rPr lang="en-US"/>
              <a:t>Click to edit Master title style</a:t>
            </a:r>
            <a:endParaRPr lang="en-US" dirty="0"/>
          </a:p>
        </p:txBody>
      </p:sp>
      <p:sp>
        <p:nvSpPr>
          <p:cNvPr id="3" name="Inhaltsplatzhalter 2">
            <a:extLst>
              <a:ext uri="{FF2B5EF4-FFF2-40B4-BE49-F238E27FC236}">
                <a16:creationId xmlns:a16="http://schemas.microsoft.com/office/drawing/2014/main" id="{B44BE1ED-5593-43E7-90D4-F1D53BC3E973}"/>
              </a:ext>
            </a:extLst>
          </p:cNvPr>
          <p:cNvSpPr>
            <a:spLocks noGrp="1"/>
          </p:cNvSpPr>
          <p:nvPr>
            <p:ph idx="1"/>
          </p:nvPr>
        </p:nvSpPr>
        <p:spPr>
          <a:xfrm>
            <a:off x="479424" y="1376363"/>
            <a:ext cx="11233151" cy="47894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ußzeilenplatzhalter 3">
            <a:extLst>
              <a:ext uri="{FF2B5EF4-FFF2-40B4-BE49-F238E27FC236}">
                <a16:creationId xmlns:a16="http://schemas.microsoft.com/office/drawing/2014/main" id="{B4C13493-086D-4789-9703-1D3FC7137859}"/>
              </a:ext>
            </a:extLst>
          </p:cNvPr>
          <p:cNvSpPr>
            <a:spLocks noGrp="1"/>
          </p:cNvSpPr>
          <p:nvPr>
            <p:ph type="ftr" sz="quarter" idx="12"/>
          </p:nvPr>
        </p:nvSpPr>
        <p:spPr/>
        <p:txBody>
          <a:bodyPr/>
          <a:lstStyle/>
          <a:p>
            <a:endParaRPr lang="en-US" dirty="0"/>
          </a:p>
        </p:txBody>
      </p:sp>
    </p:spTree>
    <p:extLst>
      <p:ext uri="{BB962C8B-B14F-4D97-AF65-F5344CB8AC3E}">
        <p14:creationId xmlns:p14="http://schemas.microsoft.com/office/powerpoint/2010/main" val="3708096272"/>
      </p:ext>
    </p:extLst>
  </p:cSld>
  <p:clrMapOvr>
    <a:masterClrMapping/>
  </p:clrMapOvr>
  <p:extLst>
    <p:ext uri="{DCECCB84-F9BA-43D5-87BE-67443E8EF086}">
      <p15:sldGuideLst xmlns:p15="http://schemas.microsoft.com/office/powerpoint/2012/main">
        <p15:guide id="1" orient="horz" pos="867">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2 Columns">
    <p:spTree>
      <p:nvGrpSpPr>
        <p:cNvPr id="1" name=""/>
        <p:cNvGrpSpPr/>
        <p:nvPr/>
      </p:nvGrpSpPr>
      <p:grpSpPr>
        <a:xfrm>
          <a:off x="0" y="0"/>
          <a:ext cx="0" cy="0"/>
          <a:chOff x="0" y="0"/>
          <a:chExt cx="0" cy="0"/>
        </a:xfrm>
      </p:grpSpPr>
      <p:sp>
        <p:nvSpPr>
          <p:cNvPr id="6" name="Foliennummernplatzhalter 5">
            <a:extLst>
              <a:ext uri="{FF2B5EF4-FFF2-40B4-BE49-F238E27FC236}">
                <a16:creationId xmlns:a16="http://schemas.microsoft.com/office/drawing/2014/main" id="{B49D2575-F934-4AA7-8FDB-F583B1E8E3AA}"/>
              </a:ext>
            </a:extLst>
          </p:cNvPr>
          <p:cNvSpPr>
            <a:spLocks noGrp="1"/>
          </p:cNvSpPr>
          <p:nvPr>
            <p:ph type="sldNum" sz="quarter" idx="11"/>
          </p:nvPr>
        </p:nvSpPr>
        <p:spPr/>
        <p:txBody>
          <a:bodyPr/>
          <a:lstStyle/>
          <a:p>
            <a:fld id="{56C449F3-BD9D-48DC-BFF1-0F66671DA7C6}" type="slidenum">
              <a:rPr lang="en-US" smtClean="0"/>
              <a:pPr/>
              <a:t>‹#›</a:t>
            </a:fld>
            <a:endParaRPr lang="en-US" dirty="0"/>
          </a:p>
        </p:txBody>
      </p:sp>
      <p:sp>
        <p:nvSpPr>
          <p:cNvPr id="7" name="Textplatzhalter 4">
            <a:extLst>
              <a:ext uri="{FF2B5EF4-FFF2-40B4-BE49-F238E27FC236}">
                <a16:creationId xmlns:a16="http://schemas.microsoft.com/office/drawing/2014/main" id="{7A1C0ECB-E7FD-4CFC-BB65-99367A5A0F32}"/>
              </a:ext>
            </a:extLst>
          </p:cNvPr>
          <p:cNvSpPr>
            <a:spLocks noGrp="1"/>
          </p:cNvSpPr>
          <p:nvPr>
            <p:ph type="body" sz="quarter" idx="12" hasCustomPrompt="1"/>
          </p:nvPr>
        </p:nvSpPr>
        <p:spPr>
          <a:xfrm>
            <a:off x="479424" y="476250"/>
            <a:ext cx="9324973" cy="252000"/>
          </a:xfrm>
        </p:spPr>
        <p:txBody>
          <a:bodyPr/>
          <a:lstStyle>
            <a:lvl1pPr>
              <a:defRPr lang="en-US" sz="1100" b="1" kern="1200" cap="all" spc="63" baseline="0" smtClean="0">
                <a:solidFill>
                  <a:schemeClr val="bg1"/>
                </a:solidFill>
                <a:latin typeface="+mn-lt"/>
                <a:ea typeface="+mn-ea"/>
                <a:cs typeface="+mn-cs"/>
              </a:defRPr>
            </a:lvl1pPr>
          </a:lstStyle>
          <a:p>
            <a:pPr lvl="0"/>
            <a:r>
              <a:rPr lang="en-US"/>
              <a:t>Topline goes here</a:t>
            </a:r>
          </a:p>
        </p:txBody>
      </p:sp>
      <p:sp>
        <p:nvSpPr>
          <p:cNvPr id="2" name="Titel 1">
            <a:extLst>
              <a:ext uri="{FF2B5EF4-FFF2-40B4-BE49-F238E27FC236}">
                <a16:creationId xmlns:a16="http://schemas.microsoft.com/office/drawing/2014/main" id="{A96D3917-AE3D-4FCF-A7A1-1898AD29193D}"/>
              </a:ext>
            </a:extLst>
          </p:cNvPr>
          <p:cNvSpPr>
            <a:spLocks noGrp="1"/>
          </p:cNvSpPr>
          <p:nvPr>
            <p:ph type="title"/>
          </p:nvPr>
        </p:nvSpPr>
        <p:spPr/>
        <p:txBody>
          <a:bodyPr/>
          <a:lstStyle/>
          <a:p>
            <a:r>
              <a:rPr lang="en-US"/>
              <a:t>Click to edit Master title style</a:t>
            </a:r>
            <a:endParaRPr lang="en-US" dirty="0"/>
          </a:p>
        </p:txBody>
      </p:sp>
      <p:sp>
        <p:nvSpPr>
          <p:cNvPr id="3" name="Inhaltsplatzhalter 2">
            <a:extLst>
              <a:ext uri="{FF2B5EF4-FFF2-40B4-BE49-F238E27FC236}">
                <a16:creationId xmlns:a16="http://schemas.microsoft.com/office/drawing/2014/main" id="{EBEE051C-6EF3-470E-8A6F-3ACCAEC2B8D9}"/>
              </a:ext>
            </a:extLst>
          </p:cNvPr>
          <p:cNvSpPr>
            <a:spLocks noGrp="1"/>
          </p:cNvSpPr>
          <p:nvPr>
            <p:ph sz="half" idx="1"/>
          </p:nvPr>
        </p:nvSpPr>
        <p:spPr>
          <a:xfrm>
            <a:off x="479424" y="1808163"/>
            <a:ext cx="5508625" cy="4357687"/>
          </a:xfrm>
        </p:spPr>
        <p:txBody>
          <a:bodyPr/>
          <a:lstStyle>
            <a:lvl1pPr>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Inhaltsplatzhalter 3">
            <a:extLst>
              <a:ext uri="{FF2B5EF4-FFF2-40B4-BE49-F238E27FC236}">
                <a16:creationId xmlns:a16="http://schemas.microsoft.com/office/drawing/2014/main" id="{54F1D8F2-5ECC-4655-A1DA-16D1D9E2965D}"/>
              </a:ext>
            </a:extLst>
          </p:cNvPr>
          <p:cNvSpPr>
            <a:spLocks noGrp="1"/>
          </p:cNvSpPr>
          <p:nvPr>
            <p:ph sz="half" idx="2"/>
          </p:nvPr>
        </p:nvSpPr>
        <p:spPr>
          <a:xfrm>
            <a:off x="6203950" y="1808163"/>
            <a:ext cx="5508625" cy="4357687"/>
          </a:xfrm>
        </p:spPr>
        <p:txBody>
          <a:bodyPr/>
          <a:lstStyle>
            <a:lvl1pPr>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ußzeilenplatzhalter 4">
            <a:extLst>
              <a:ext uri="{FF2B5EF4-FFF2-40B4-BE49-F238E27FC236}">
                <a16:creationId xmlns:a16="http://schemas.microsoft.com/office/drawing/2014/main" id="{104BDB62-A86B-4312-84AC-605A043A529A}"/>
              </a:ext>
            </a:extLst>
          </p:cNvPr>
          <p:cNvSpPr>
            <a:spLocks noGrp="1"/>
          </p:cNvSpPr>
          <p:nvPr>
            <p:ph type="ftr" sz="quarter" idx="10"/>
          </p:nvPr>
        </p:nvSpPr>
        <p:spPr/>
        <p:txBody>
          <a:bodyPr/>
          <a:lstStyle/>
          <a:p>
            <a:endParaRPr lang="en-US" dirty="0"/>
          </a:p>
        </p:txBody>
      </p:sp>
    </p:spTree>
    <p:extLst>
      <p:ext uri="{BB962C8B-B14F-4D97-AF65-F5344CB8AC3E}">
        <p14:creationId xmlns:p14="http://schemas.microsoft.com/office/powerpoint/2010/main" val="1150842190"/>
      </p:ext>
    </p:extLst>
  </p:cSld>
  <p:clrMapOvr>
    <a:masterClrMapping/>
  </p:clrMapOvr>
  <p:extLst>
    <p:ext uri="{DCECCB84-F9BA-43D5-87BE-67443E8EF086}">
      <p15:sldGuideLst xmlns:p15="http://schemas.microsoft.com/office/powerpoint/2012/main"/>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3 Columns">
    <p:spTree>
      <p:nvGrpSpPr>
        <p:cNvPr id="1" name=""/>
        <p:cNvGrpSpPr/>
        <p:nvPr/>
      </p:nvGrpSpPr>
      <p:grpSpPr>
        <a:xfrm>
          <a:off x="0" y="0"/>
          <a:ext cx="0" cy="0"/>
          <a:chOff x="0" y="0"/>
          <a:chExt cx="0" cy="0"/>
        </a:xfrm>
      </p:grpSpPr>
      <p:sp>
        <p:nvSpPr>
          <p:cNvPr id="9" name="Foliennummernplatzhalter 8">
            <a:extLst>
              <a:ext uri="{FF2B5EF4-FFF2-40B4-BE49-F238E27FC236}">
                <a16:creationId xmlns:a16="http://schemas.microsoft.com/office/drawing/2014/main" id="{4AE807FE-5BC5-4806-B587-BCDD6C4B1764}"/>
              </a:ext>
            </a:extLst>
          </p:cNvPr>
          <p:cNvSpPr>
            <a:spLocks noGrp="1"/>
          </p:cNvSpPr>
          <p:nvPr>
            <p:ph type="sldNum" sz="quarter" idx="15"/>
          </p:nvPr>
        </p:nvSpPr>
        <p:spPr/>
        <p:txBody>
          <a:bodyPr/>
          <a:lstStyle/>
          <a:p>
            <a:fld id="{56C449F3-BD9D-48DC-BFF1-0F66671DA7C6}" type="slidenum">
              <a:rPr lang="en-US" smtClean="0"/>
              <a:pPr/>
              <a:t>‹#›</a:t>
            </a:fld>
            <a:endParaRPr lang="en-US" dirty="0"/>
          </a:p>
        </p:txBody>
      </p:sp>
      <p:sp>
        <p:nvSpPr>
          <p:cNvPr id="10" name="Textplatzhalter 4">
            <a:extLst>
              <a:ext uri="{FF2B5EF4-FFF2-40B4-BE49-F238E27FC236}">
                <a16:creationId xmlns:a16="http://schemas.microsoft.com/office/drawing/2014/main" id="{8D43DDA6-9E28-4292-8A58-91764D9BF32A}"/>
              </a:ext>
            </a:extLst>
          </p:cNvPr>
          <p:cNvSpPr>
            <a:spLocks noGrp="1"/>
          </p:cNvSpPr>
          <p:nvPr>
            <p:ph type="body" sz="quarter" idx="12" hasCustomPrompt="1"/>
          </p:nvPr>
        </p:nvSpPr>
        <p:spPr>
          <a:xfrm>
            <a:off x="479424" y="476250"/>
            <a:ext cx="9324973" cy="252000"/>
          </a:xfrm>
        </p:spPr>
        <p:txBody>
          <a:bodyPr/>
          <a:lstStyle>
            <a:lvl1pPr>
              <a:defRPr lang="en-US" sz="1100" b="1" kern="1200" cap="all" spc="63" baseline="0" smtClean="0">
                <a:solidFill>
                  <a:schemeClr val="bg1"/>
                </a:solidFill>
                <a:latin typeface="+mn-lt"/>
                <a:ea typeface="+mn-ea"/>
                <a:cs typeface="+mn-cs"/>
              </a:defRPr>
            </a:lvl1pPr>
          </a:lstStyle>
          <a:p>
            <a:pPr lvl="0"/>
            <a:r>
              <a:rPr lang="en-US"/>
              <a:t>Topline goes here</a:t>
            </a:r>
          </a:p>
        </p:txBody>
      </p:sp>
      <p:sp>
        <p:nvSpPr>
          <p:cNvPr id="2" name="Titel 1">
            <a:extLst>
              <a:ext uri="{FF2B5EF4-FFF2-40B4-BE49-F238E27FC236}">
                <a16:creationId xmlns:a16="http://schemas.microsoft.com/office/drawing/2014/main" id="{A96D3917-AE3D-4FCF-A7A1-1898AD29193D}"/>
              </a:ext>
            </a:extLst>
          </p:cNvPr>
          <p:cNvSpPr>
            <a:spLocks noGrp="1"/>
          </p:cNvSpPr>
          <p:nvPr>
            <p:ph type="title"/>
          </p:nvPr>
        </p:nvSpPr>
        <p:spPr>
          <a:xfrm>
            <a:off x="479427" y="875309"/>
            <a:ext cx="9324974" cy="932854"/>
          </a:xfrm>
        </p:spPr>
        <p:txBody>
          <a:bodyPr/>
          <a:lstStyle/>
          <a:p>
            <a:r>
              <a:rPr lang="en-US"/>
              <a:t>Click to edit Master title style</a:t>
            </a:r>
            <a:endParaRPr lang="en-US" dirty="0"/>
          </a:p>
        </p:txBody>
      </p:sp>
      <p:sp>
        <p:nvSpPr>
          <p:cNvPr id="8" name="Fußzeilenplatzhalter 7">
            <a:extLst>
              <a:ext uri="{FF2B5EF4-FFF2-40B4-BE49-F238E27FC236}">
                <a16:creationId xmlns:a16="http://schemas.microsoft.com/office/drawing/2014/main" id="{AF5DC0C1-41FA-4470-BBAC-3017E7C9FBEC}"/>
              </a:ext>
            </a:extLst>
          </p:cNvPr>
          <p:cNvSpPr>
            <a:spLocks noGrp="1"/>
          </p:cNvSpPr>
          <p:nvPr>
            <p:ph type="ftr" sz="quarter" idx="14"/>
          </p:nvPr>
        </p:nvSpPr>
        <p:spPr/>
        <p:txBody>
          <a:bodyPr/>
          <a:lstStyle/>
          <a:p>
            <a:endParaRPr lang="en-US" dirty="0"/>
          </a:p>
        </p:txBody>
      </p:sp>
      <p:sp>
        <p:nvSpPr>
          <p:cNvPr id="12" name="Inhaltsplatzhalter 2">
            <a:extLst>
              <a:ext uri="{FF2B5EF4-FFF2-40B4-BE49-F238E27FC236}">
                <a16:creationId xmlns:a16="http://schemas.microsoft.com/office/drawing/2014/main" id="{89B1D163-4D8D-4A72-A40F-8C4E4706607F}"/>
              </a:ext>
            </a:extLst>
          </p:cNvPr>
          <p:cNvSpPr>
            <a:spLocks noGrp="1"/>
          </p:cNvSpPr>
          <p:nvPr>
            <p:ph sz="half" idx="1"/>
          </p:nvPr>
        </p:nvSpPr>
        <p:spPr>
          <a:xfrm>
            <a:off x="479424" y="1808163"/>
            <a:ext cx="3600451" cy="4357687"/>
          </a:xfrm>
        </p:spPr>
        <p:txBody>
          <a:bodyPr/>
          <a:lstStyle>
            <a:lvl1pPr>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Inhaltsplatzhalter 3">
            <a:extLst>
              <a:ext uri="{FF2B5EF4-FFF2-40B4-BE49-F238E27FC236}">
                <a16:creationId xmlns:a16="http://schemas.microsoft.com/office/drawing/2014/main" id="{DE0FC12B-A1E5-42CC-96D8-0293C92008BC}"/>
              </a:ext>
            </a:extLst>
          </p:cNvPr>
          <p:cNvSpPr>
            <a:spLocks noGrp="1"/>
          </p:cNvSpPr>
          <p:nvPr>
            <p:ph sz="half" idx="2"/>
          </p:nvPr>
        </p:nvSpPr>
        <p:spPr>
          <a:xfrm>
            <a:off x="4295776" y="1808163"/>
            <a:ext cx="3600449" cy="4357687"/>
          </a:xfrm>
        </p:spPr>
        <p:txBody>
          <a:bodyPr/>
          <a:lstStyle>
            <a:lvl1pPr>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Inhaltsplatzhalter 3">
            <a:extLst>
              <a:ext uri="{FF2B5EF4-FFF2-40B4-BE49-F238E27FC236}">
                <a16:creationId xmlns:a16="http://schemas.microsoft.com/office/drawing/2014/main" id="{6A50DEAB-0BFD-4146-B54A-21CD06E1B0F4}"/>
              </a:ext>
            </a:extLst>
          </p:cNvPr>
          <p:cNvSpPr>
            <a:spLocks noGrp="1"/>
          </p:cNvSpPr>
          <p:nvPr>
            <p:ph sz="half" idx="16"/>
          </p:nvPr>
        </p:nvSpPr>
        <p:spPr>
          <a:xfrm>
            <a:off x="8112126" y="1808163"/>
            <a:ext cx="3600449" cy="4357687"/>
          </a:xfrm>
        </p:spPr>
        <p:txBody>
          <a:bodyPr/>
          <a:lstStyle>
            <a:lvl1pPr>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51153760"/>
      </p:ext>
    </p:extLst>
  </p:cSld>
  <p:clrMapOvr>
    <a:masterClrMapping/>
  </p:clrMapOvr>
  <p:extLst>
    <p:ext uri="{DCECCB84-F9BA-43D5-87BE-67443E8EF086}">
      <p15:sldGuideLst xmlns:p15="http://schemas.microsoft.com/office/powerpoint/2012/main">
        <p15:guide id="1" orient="horz" pos="1139">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Divider blue">
    <p:bg>
      <p:bgPr>
        <a:solidFill>
          <a:schemeClr val="accent4"/>
        </a:solidFill>
        <a:effectLst/>
      </p:bgPr>
    </p:bg>
    <p:spTree>
      <p:nvGrpSpPr>
        <p:cNvPr id="1" name=""/>
        <p:cNvGrpSpPr/>
        <p:nvPr/>
      </p:nvGrpSpPr>
      <p:grpSpPr>
        <a:xfrm>
          <a:off x="0" y="0"/>
          <a:ext cx="0" cy="0"/>
          <a:chOff x="0" y="0"/>
          <a:chExt cx="0" cy="0"/>
        </a:xfrm>
      </p:grpSpPr>
      <p:sp>
        <p:nvSpPr>
          <p:cNvPr id="10" name="Foliennummernplatzhalter 9">
            <a:extLst>
              <a:ext uri="{FF2B5EF4-FFF2-40B4-BE49-F238E27FC236}">
                <a16:creationId xmlns:a16="http://schemas.microsoft.com/office/drawing/2014/main" id="{0A76155D-28BD-4C10-BAB6-57A10E8FE88E}"/>
              </a:ext>
            </a:extLst>
          </p:cNvPr>
          <p:cNvSpPr>
            <a:spLocks noGrp="1"/>
          </p:cNvSpPr>
          <p:nvPr>
            <p:ph type="sldNum" sz="quarter" idx="13"/>
          </p:nvPr>
        </p:nvSpPr>
        <p:spPr/>
        <p:txBody>
          <a:bodyPr/>
          <a:lstStyle>
            <a:lvl1pPr>
              <a:defRPr>
                <a:solidFill>
                  <a:schemeClr val="tx1"/>
                </a:solidFill>
              </a:defRPr>
            </a:lvl1pPr>
          </a:lstStyle>
          <a:p>
            <a:fld id="{56C449F3-BD9D-48DC-BFF1-0F66671DA7C6}" type="slidenum">
              <a:rPr lang="en-US" smtClean="0"/>
              <a:pPr/>
              <a:t>‹#›</a:t>
            </a:fld>
            <a:endParaRPr lang="en-US" dirty="0"/>
          </a:p>
        </p:txBody>
      </p:sp>
      <p:sp>
        <p:nvSpPr>
          <p:cNvPr id="15" name="Textplatzhalter 14">
            <a:extLst>
              <a:ext uri="{FF2B5EF4-FFF2-40B4-BE49-F238E27FC236}">
                <a16:creationId xmlns:a16="http://schemas.microsoft.com/office/drawing/2014/main" id="{453A991D-E53C-4B2C-9CE8-F24616E7F33B}"/>
              </a:ext>
            </a:extLst>
          </p:cNvPr>
          <p:cNvSpPr>
            <a:spLocks noGrp="1"/>
          </p:cNvSpPr>
          <p:nvPr>
            <p:ph type="body" sz="quarter" idx="11" hasCustomPrompt="1"/>
          </p:nvPr>
        </p:nvSpPr>
        <p:spPr>
          <a:xfrm>
            <a:off x="479424" y="496800"/>
            <a:ext cx="1692275" cy="1044000"/>
          </a:xfrm>
        </p:spPr>
        <p:txBody>
          <a:bodyPr anchor="t" anchorCtr="0"/>
          <a:lstStyle>
            <a:lvl1pPr algn="l">
              <a:lnSpc>
                <a:spcPct val="80000"/>
              </a:lnSpc>
              <a:defRPr sz="3800">
                <a:solidFill>
                  <a:srgbClr val="122B54"/>
                </a:solidFill>
              </a:defRPr>
            </a:lvl1pPr>
          </a:lstStyle>
          <a:p>
            <a:pPr lvl="0"/>
            <a:r>
              <a:rPr lang="en-US" dirty="0"/>
              <a:t>First level</a:t>
            </a:r>
          </a:p>
        </p:txBody>
      </p:sp>
      <p:sp>
        <p:nvSpPr>
          <p:cNvPr id="2" name="Titel 1">
            <a:extLst>
              <a:ext uri="{FF2B5EF4-FFF2-40B4-BE49-F238E27FC236}">
                <a16:creationId xmlns:a16="http://schemas.microsoft.com/office/drawing/2014/main" id="{54344D3D-750E-4AA5-BD45-F6CFA3D07F07}"/>
              </a:ext>
            </a:extLst>
          </p:cNvPr>
          <p:cNvSpPr>
            <a:spLocks noGrp="1"/>
          </p:cNvSpPr>
          <p:nvPr>
            <p:ph type="ctrTitle" hasCustomPrompt="1"/>
          </p:nvPr>
        </p:nvSpPr>
        <p:spPr>
          <a:xfrm>
            <a:off x="479425" y="1620000"/>
            <a:ext cx="11233150" cy="1676355"/>
          </a:xfrm>
        </p:spPr>
        <p:txBody>
          <a:bodyPr rIns="216000" anchor="b" anchorCtr="0"/>
          <a:lstStyle>
            <a:lvl1pPr algn="l">
              <a:lnSpc>
                <a:spcPts val="8500"/>
              </a:lnSpc>
              <a:defRPr sz="8500">
                <a:solidFill>
                  <a:srgbClr val="122B54"/>
                </a:solidFill>
              </a:defRPr>
            </a:lvl1pPr>
          </a:lstStyle>
          <a:p>
            <a:r>
              <a:rPr lang="en-US" dirty="0"/>
              <a:t>Master title</a:t>
            </a:r>
          </a:p>
        </p:txBody>
      </p:sp>
      <p:sp>
        <p:nvSpPr>
          <p:cNvPr id="3" name="Untertitel 2">
            <a:extLst>
              <a:ext uri="{FF2B5EF4-FFF2-40B4-BE49-F238E27FC236}">
                <a16:creationId xmlns:a16="http://schemas.microsoft.com/office/drawing/2014/main" id="{9F4A5A7B-32F1-4538-86EC-D0B2317455D4}"/>
              </a:ext>
            </a:extLst>
          </p:cNvPr>
          <p:cNvSpPr>
            <a:spLocks noGrp="1"/>
          </p:cNvSpPr>
          <p:nvPr>
            <p:ph type="subTitle" idx="1" hasCustomPrompt="1"/>
          </p:nvPr>
        </p:nvSpPr>
        <p:spPr>
          <a:xfrm>
            <a:off x="4295775" y="3240000"/>
            <a:ext cx="7416800" cy="1676355"/>
          </a:xfrm>
        </p:spPr>
        <p:txBody>
          <a:bodyPr rIns="216000"/>
          <a:lstStyle>
            <a:lvl1pPr marL="0" indent="0" algn="l">
              <a:lnSpc>
                <a:spcPts val="8500"/>
              </a:lnSpc>
              <a:buNone/>
              <a:defRPr sz="8500">
                <a:solidFill>
                  <a:schemeClr val="tx1"/>
                </a:solidFill>
                <a:latin typeface="+mj-lt"/>
              </a:defRPr>
            </a:lvl1pPr>
            <a:lvl2pPr marL="483855" indent="0" algn="ctr">
              <a:buNone/>
              <a:defRPr sz="2117"/>
            </a:lvl2pPr>
            <a:lvl3pPr marL="967710" indent="0" algn="ctr">
              <a:buNone/>
              <a:defRPr sz="1905"/>
            </a:lvl3pPr>
            <a:lvl4pPr marL="1451564" indent="0" algn="ctr">
              <a:buNone/>
              <a:defRPr sz="1693"/>
            </a:lvl4pPr>
            <a:lvl5pPr marL="1935419" indent="0" algn="ctr">
              <a:buNone/>
              <a:defRPr sz="1693"/>
            </a:lvl5pPr>
            <a:lvl6pPr marL="2419274" indent="0" algn="ctr">
              <a:buNone/>
              <a:defRPr sz="1693"/>
            </a:lvl6pPr>
            <a:lvl7pPr marL="2903129" indent="0" algn="ctr">
              <a:buNone/>
              <a:defRPr sz="1693"/>
            </a:lvl7pPr>
            <a:lvl8pPr marL="3386983" indent="0" algn="ctr">
              <a:buNone/>
              <a:defRPr sz="1693"/>
            </a:lvl8pPr>
            <a:lvl9pPr marL="3870838" indent="0" algn="ctr">
              <a:buNone/>
              <a:defRPr sz="1693"/>
            </a:lvl9pPr>
          </a:lstStyle>
          <a:p>
            <a:r>
              <a:rPr lang="en-US" dirty="0"/>
              <a:t>Subtitle style</a:t>
            </a:r>
          </a:p>
        </p:txBody>
      </p:sp>
      <p:pic>
        <p:nvPicPr>
          <p:cNvPr id="7" name="Grafik 6">
            <a:extLst>
              <a:ext uri="{FF2B5EF4-FFF2-40B4-BE49-F238E27FC236}">
                <a16:creationId xmlns:a16="http://schemas.microsoft.com/office/drawing/2014/main" id="{A692D22C-1315-4D74-BBBB-BCE2FB7714B2}"/>
              </a:ext>
              <a:ext uri="{C183D7F6-B498-43B3-948B-1728B52AA6E4}">
                <adec:decorative xmlns:adec="http://schemas.microsoft.com/office/drawing/2017/decorative" val="1"/>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692000" y="504000"/>
            <a:ext cx="1017998" cy="252000"/>
          </a:xfrm>
          <a:prstGeom prst="rect">
            <a:avLst/>
          </a:prstGeom>
        </p:spPr>
      </p:pic>
      <p:sp>
        <p:nvSpPr>
          <p:cNvPr id="9" name="Fußzeilenplatzhalter 8">
            <a:extLst>
              <a:ext uri="{FF2B5EF4-FFF2-40B4-BE49-F238E27FC236}">
                <a16:creationId xmlns:a16="http://schemas.microsoft.com/office/drawing/2014/main" id="{BC2789B9-E108-4B68-95AC-2F43EFACBD44}"/>
              </a:ext>
            </a:extLst>
          </p:cNvPr>
          <p:cNvSpPr>
            <a:spLocks noGrp="1"/>
          </p:cNvSpPr>
          <p:nvPr>
            <p:ph type="ftr" sz="quarter" idx="12"/>
          </p:nvPr>
        </p:nvSpPr>
        <p:spPr/>
        <p:txBody>
          <a:bodyPr/>
          <a:lstStyle/>
          <a:p>
            <a:endParaRPr lang="en-US" dirty="0"/>
          </a:p>
        </p:txBody>
      </p:sp>
    </p:spTree>
    <p:extLst>
      <p:ext uri="{BB962C8B-B14F-4D97-AF65-F5344CB8AC3E}">
        <p14:creationId xmlns:p14="http://schemas.microsoft.com/office/powerpoint/2010/main" val="141879185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3 Columns + images">
    <p:spTree>
      <p:nvGrpSpPr>
        <p:cNvPr id="1" name=""/>
        <p:cNvGrpSpPr/>
        <p:nvPr/>
      </p:nvGrpSpPr>
      <p:grpSpPr>
        <a:xfrm>
          <a:off x="0" y="0"/>
          <a:ext cx="0" cy="0"/>
          <a:chOff x="0" y="0"/>
          <a:chExt cx="0" cy="0"/>
        </a:xfrm>
      </p:grpSpPr>
      <p:sp>
        <p:nvSpPr>
          <p:cNvPr id="9" name="Foliennummernplatzhalter 8">
            <a:extLst>
              <a:ext uri="{FF2B5EF4-FFF2-40B4-BE49-F238E27FC236}">
                <a16:creationId xmlns:a16="http://schemas.microsoft.com/office/drawing/2014/main" id="{4AE807FE-5BC5-4806-B587-BCDD6C4B1764}"/>
              </a:ext>
            </a:extLst>
          </p:cNvPr>
          <p:cNvSpPr>
            <a:spLocks noGrp="1"/>
          </p:cNvSpPr>
          <p:nvPr>
            <p:ph type="sldNum" sz="quarter" idx="15"/>
          </p:nvPr>
        </p:nvSpPr>
        <p:spPr/>
        <p:txBody>
          <a:bodyPr/>
          <a:lstStyle/>
          <a:p>
            <a:fld id="{56C449F3-BD9D-48DC-BFF1-0F66671DA7C6}" type="slidenum">
              <a:rPr lang="en-US" smtClean="0"/>
              <a:pPr/>
              <a:t>‹#›</a:t>
            </a:fld>
            <a:endParaRPr lang="en-US" dirty="0"/>
          </a:p>
        </p:txBody>
      </p:sp>
      <p:sp>
        <p:nvSpPr>
          <p:cNvPr id="15" name="Textplatzhalter 4">
            <a:extLst>
              <a:ext uri="{FF2B5EF4-FFF2-40B4-BE49-F238E27FC236}">
                <a16:creationId xmlns:a16="http://schemas.microsoft.com/office/drawing/2014/main" id="{C551487E-C11A-4467-98A1-8C3C5A14A957}"/>
              </a:ext>
            </a:extLst>
          </p:cNvPr>
          <p:cNvSpPr>
            <a:spLocks noGrp="1"/>
          </p:cNvSpPr>
          <p:nvPr>
            <p:ph type="body" sz="quarter" idx="12" hasCustomPrompt="1"/>
          </p:nvPr>
        </p:nvSpPr>
        <p:spPr>
          <a:xfrm>
            <a:off x="479424" y="476250"/>
            <a:ext cx="9324973" cy="252000"/>
          </a:xfrm>
        </p:spPr>
        <p:txBody>
          <a:bodyPr/>
          <a:lstStyle>
            <a:lvl1pPr>
              <a:defRPr lang="en-US" sz="1100" b="1" kern="1200" cap="all" spc="63" baseline="0" smtClean="0">
                <a:solidFill>
                  <a:schemeClr val="bg1"/>
                </a:solidFill>
                <a:latin typeface="+mn-lt"/>
                <a:ea typeface="+mn-ea"/>
                <a:cs typeface="+mn-cs"/>
              </a:defRPr>
            </a:lvl1pPr>
          </a:lstStyle>
          <a:p>
            <a:pPr lvl="0"/>
            <a:r>
              <a:rPr lang="en-US"/>
              <a:t>Topline goes here</a:t>
            </a:r>
          </a:p>
        </p:txBody>
      </p:sp>
      <p:sp>
        <p:nvSpPr>
          <p:cNvPr id="2" name="Titel 1">
            <a:extLst>
              <a:ext uri="{FF2B5EF4-FFF2-40B4-BE49-F238E27FC236}">
                <a16:creationId xmlns:a16="http://schemas.microsoft.com/office/drawing/2014/main" id="{A96D3917-AE3D-4FCF-A7A1-1898AD29193D}"/>
              </a:ext>
            </a:extLst>
          </p:cNvPr>
          <p:cNvSpPr>
            <a:spLocks noGrp="1"/>
          </p:cNvSpPr>
          <p:nvPr>
            <p:ph type="title"/>
          </p:nvPr>
        </p:nvSpPr>
        <p:spPr>
          <a:xfrm>
            <a:off x="479427" y="875309"/>
            <a:ext cx="9324974" cy="932854"/>
          </a:xfrm>
        </p:spPr>
        <p:txBody>
          <a:bodyPr/>
          <a:lstStyle/>
          <a:p>
            <a:r>
              <a:rPr lang="en-US"/>
              <a:t>Click to edit Master title style</a:t>
            </a:r>
            <a:endParaRPr lang="en-US" dirty="0"/>
          </a:p>
        </p:txBody>
      </p:sp>
      <p:sp>
        <p:nvSpPr>
          <p:cNvPr id="4" name="Bildplatzhalter 3">
            <a:extLst>
              <a:ext uri="{FF2B5EF4-FFF2-40B4-BE49-F238E27FC236}">
                <a16:creationId xmlns:a16="http://schemas.microsoft.com/office/drawing/2014/main" id="{7F6E1E7D-62F9-4031-8EDE-4D54A0DCE14F}"/>
              </a:ext>
              <a:ext uri="{C183D7F6-B498-43B3-948B-1728B52AA6E4}">
                <adec:decorative xmlns:adec="http://schemas.microsoft.com/office/drawing/2017/decorative" val="1"/>
              </a:ext>
            </a:extLst>
          </p:cNvPr>
          <p:cNvSpPr>
            <a:spLocks noGrp="1"/>
          </p:cNvSpPr>
          <p:nvPr>
            <p:ph type="pic" sz="quarter" idx="17"/>
          </p:nvPr>
        </p:nvSpPr>
        <p:spPr>
          <a:xfrm>
            <a:off x="479425" y="1808163"/>
            <a:ext cx="3600450" cy="1980000"/>
          </a:xfrm>
          <a:solidFill>
            <a:schemeClr val="tx2">
              <a:lumMod val="90000"/>
            </a:schemeClr>
          </a:solidFill>
        </p:spPr>
        <p:txBody>
          <a:bodyPr/>
          <a:lstStyle/>
          <a:p>
            <a:r>
              <a:rPr lang="en-US"/>
              <a:t>Click icon to add picture</a:t>
            </a:r>
            <a:endParaRPr lang="en-US" dirty="0"/>
          </a:p>
        </p:txBody>
      </p:sp>
      <p:sp>
        <p:nvSpPr>
          <p:cNvPr id="12" name="Inhaltsplatzhalter 2">
            <a:extLst>
              <a:ext uri="{FF2B5EF4-FFF2-40B4-BE49-F238E27FC236}">
                <a16:creationId xmlns:a16="http://schemas.microsoft.com/office/drawing/2014/main" id="{89B1D163-4D8D-4A72-A40F-8C4E4706607F}"/>
              </a:ext>
            </a:extLst>
          </p:cNvPr>
          <p:cNvSpPr>
            <a:spLocks noGrp="1"/>
          </p:cNvSpPr>
          <p:nvPr>
            <p:ph sz="half" idx="1"/>
          </p:nvPr>
        </p:nvSpPr>
        <p:spPr>
          <a:xfrm>
            <a:off x="479424" y="4185851"/>
            <a:ext cx="3600451" cy="1980000"/>
          </a:xfrm>
        </p:spPr>
        <p:txBody>
          <a:bodyPr/>
          <a:lstStyle>
            <a:lvl1pPr>
              <a:defRPr sz="1600" b="1"/>
            </a:lvl1pPr>
            <a:lvl2pPr marL="0" indent="0">
              <a:buNone/>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Bildplatzhalter 3">
            <a:extLst>
              <a:ext uri="{FF2B5EF4-FFF2-40B4-BE49-F238E27FC236}">
                <a16:creationId xmlns:a16="http://schemas.microsoft.com/office/drawing/2014/main" id="{F92E55E2-AF52-4C0E-A959-DF683F5CEFEB}"/>
              </a:ext>
              <a:ext uri="{C183D7F6-B498-43B3-948B-1728B52AA6E4}">
                <adec:decorative xmlns:adec="http://schemas.microsoft.com/office/drawing/2017/decorative" val="1"/>
              </a:ext>
            </a:extLst>
          </p:cNvPr>
          <p:cNvSpPr>
            <a:spLocks noGrp="1"/>
          </p:cNvSpPr>
          <p:nvPr>
            <p:ph type="pic" sz="quarter" idx="18"/>
          </p:nvPr>
        </p:nvSpPr>
        <p:spPr>
          <a:xfrm>
            <a:off x="4295776" y="1808163"/>
            <a:ext cx="3600450" cy="1980000"/>
          </a:xfrm>
          <a:solidFill>
            <a:schemeClr val="tx2">
              <a:lumMod val="90000"/>
            </a:schemeClr>
          </a:solidFill>
        </p:spPr>
        <p:txBody>
          <a:bodyPr/>
          <a:lstStyle/>
          <a:p>
            <a:r>
              <a:rPr lang="en-US"/>
              <a:t>Click icon to add picture</a:t>
            </a:r>
            <a:endParaRPr lang="en-US" dirty="0"/>
          </a:p>
        </p:txBody>
      </p:sp>
      <p:sp>
        <p:nvSpPr>
          <p:cNvPr id="13" name="Inhaltsplatzhalter 3">
            <a:extLst>
              <a:ext uri="{FF2B5EF4-FFF2-40B4-BE49-F238E27FC236}">
                <a16:creationId xmlns:a16="http://schemas.microsoft.com/office/drawing/2014/main" id="{DE0FC12B-A1E5-42CC-96D8-0293C92008BC}"/>
              </a:ext>
            </a:extLst>
          </p:cNvPr>
          <p:cNvSpPr>
            <a:spLocks noGrp="1"/>
          </p:cNvSpPr>
          <p:nvPr>
            <p:ph sz="half" idx="2"/>
          </p:nvPr>
        </p:nvSpPr>
        <p:spPr>
          <a:xfrm>
            <a:off x="4295776" y="4185851"/>
            <a:ext cx="3600449" cy="1980000"/>
          </a:xfrm>
        </p:spPr>
        <p:txBody>
          <a:bodyPr/>
          <a:lstStyle>
            <a:lvl1pPr>
              <a:defRPr sz="1600" b="1"/>
            </a:lvl1pPr>
            <a:lvl2pPr marL="0" indent="0">
              <a:buNone/>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Bildplatzhalter 3">
            <a:extLst>
              <a:ext uri="{FF2B5EF4-FFF2-40B4-BE49-F238E27FC236}">
                <a16:creationId xmlns:a16="http://schemas.microsoft.com/office/drawing/2014/main" id="{34A88299-44D9-4594-9216-B685B545498A}"/>
              </a:ext>
              <a:ext uri="{C183D7F6-B498-43B3-948B-1728B52AA6E4}">
                <adec:decorative xmlns:adec="http://schemas.microsoft.com/office/drawing/2017/decorative" val="1"/>
              </a:ext>
            </a:extLst>
          </p:cNvPr>
          <p:cNvSpPr>
            <a:spLocks noGrp="1"/>
          </p:cNvSpPr>
          <p:nvPr>
            <p:ph type="pic" sz="quarter" idx="19"/>
          </p:nvPr>
        </p:nvSpPr>
        <p:spPr>
          <a:xfrm>
            <a:off x="8112126" y="1808163"/>
            <a:ext cx="3600450" cy="1980000"/>
          </a:xfrm>
          <a:solidFill>
            <a:schemeClr val="tx2">
              <a:lumMod val="90000"/>
            </a:schemeClr>
          </a:solidFill>
        </p:spPr>
        <p:txBody>
          <a:bodyPr/>
          <a:lstStyle/>
          <a:p>
            <a:r>
              <a:rPr lang="en-US"/>
              <a:t>Click icon to add picture</a:t>
            </a:r>
            <a:endParaRPr lang="en-US" dirty="0"/>
          </a:p>
        </p:txBody>
      </p:sp>
      <p:sp>
        <p:nvSpPr>
          <p:cNvPr id="14" name="Inhaltsplatzhalter 3">
            <a:extLst>
              <a:ext uri="{FF2B5EF4-FFF2-40B4-BE49-F238E27FC236}">
                <a16:creationId xmlns:a16="http://schemas.microsoft.com/office/drawing/2014/main" id="{6A50DEAB-0BFD-4146-B54A-21CD06E1B0F4}"/>
              </a:ext>
            </a:extLst>
          </p:cNvPr>
          <p:cNvSpPr>
            <a:spLocks noGrp="1"/>
          </p:cNvSpPr>
          <p:nvPr>
            <p:ph sz="half" idx="16"/>
          </p:nvPr>
        </p:nvSpPr>
        <p:spPr>
          <a:xfrm>
            <a:off x="8112126" y="4185851"/>
            <a:ext cx="3600449" cy="1980000"/>
          </a:xfrm>
        </p:spPr>
        <p:txBody>
          <a:bodyPr/>
          <a:lstStyle>
            <a:lvl1pPr>
              <a:defRPr sz="1600" b="1"/>
            </a:lvl1pPr>
            <a:lvl2pPr marL="0" indent="0">
              <a:buNone/>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ußzeilenplatzhalter 7">
            <a:extLst>
              <a:ext uri="{FF2B5EF4-FFF2-40B4-BE49-F238E27FC236}">
                <a16:creationId xmlns:a16="http://schemas.microsoft.com/office/drawing/2014/main" id="{AF5DC0C1-41FA-4470-BBAC-3017E7C9FBEC}"/>
              </a:ext>
            </a:extLst>
          </p:cNvPr>
          <p:cNvSpPr>
            <a:spLocks noGrp="1"/>
          </p:cNvSpPr>
          <p:nvPr>
            <p:ph type="ftr" sz="quarter" idx="14"/>
          </p:nvPr>
        </p:nvSpPr>
        <p:spPr/>
        <p:txBody>
          <a:bodyPr/>
          <a:lstStyle/>
          <a:p>
            <a:endParaRPr lang="en-US" dirty="0"/>
          </a:p>
        </p:txBody>
      </p:sp>
    </p:spTree>
    <p:extLst>
      <p:ext uri="{BB962C8B-B14F-4D97-AF65-F5344CB8AC3E}">
        <p14:creationId xmlns:p14="http://schemas.microsoft.com/office/powerpoint/2010/main" val="3314979501"/>
      </p:ext>
    </p:extLst>
  </p:cSld>
  <p:clrMapOvr>
    <a:masterClrMapping/>
  </p:clrMapOvr>
  <p:extLst>
    <p:ext uri="{DCECCB84-F9BA-43D5-87BE-67443E8EF086}">
      <p15:sldGuideLst xmlns:p15="http://schemas.microsoft.com/office/powerpoint/2012/main">
        <p15:guide id="1" orient="horz" pos="1139">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Large image + text">
    <p:spTree>
      <p:nvGrpSpPr>
        <p:cNvPr id="1" name=""/>
        <p:cNvGrpSpPr/>
        <p:nvPr/>
      </p:nvGrpSpPr>
      <p:grpSpPr>
        <a:xfrm>
          <a:off x="0" y="0"/>
          <a:ext cx="0" cy="0"/>
          <a:chOff x="0" y="0"/>
          <a:chExt cx="0" cy="0"/>
        </a:xfrm>
      </p:grpSpPr>
      <p:sp>
        <p:nvSpPr>
          <p:cNvPr id="6" name="Foliennummernplatzhalter 5">
            <a:extLst>
              <a:ext uri="{FF2B5EF4-FFF2-40B4-BE49-F238E27FC236}">
                <a16:creationId xmlns:a16="http://schemas.microsoft.com/office/drawing/2014/main" id="{901E388C-6A4B-4AA3-B573-6AE8043CAA97}"/>
              </a:ext>
            </a:extLst>
          </p:cNvPr>
          <p:cNvSpPr>
            <a:spLocks noGrp="1"/>
          </p:cNvSpPr>
          <p:nvPr>
            <p:ph type="sldNum" sz="quarter" idx="11"/>
          </p:nvPr>
        </p:nvSpPr>
        <p:spPr/>
        <p:txBody>
          <a:bodyPr/>
          <a:lstStyle/>
          <a:p>
            <a:fld id="{56C449F3-BD9D-48DC-BFF1-0F66671DA7C6}" type="slidenum">
              <a:rPr lang="en-US" smtClean="0"/>
              <a:pPr/>
              <a:t>‹#›</a:t>
            </a:fld>
            <a:endParaRPr lang="en-US" dirty="0"/>
          </a:p>
        </p:txBody>
      </p:sp>
      <p:sp>
        <p:nvSpPr>
          <p:cNvPr id="8" name="Bildplatzhalter 7">
            <a:extLst>
              <a:ext uri="{FF2B5EF4-FFF2-40B4-BE49-F238E27FC236}">
                <a16:creationId xmlns:a16="http://schemas.microsoft.com/office/drawing/2014/main" id="{9729243C-D78B-4B34-B6EA-A7A7D5BA4415}"/>
              </a:ext>
              <a:ext uri="{C183D7F6-B498-43B3-948B-1728B52AA6E4}">
                <adec:decorative xmlns:adec="http://schemas.microsoft.com/office/drawing/2017/decorative" val="1"/>
              </a:ext>
            </a:extLst>
          </p:cNvPr>
          <p:cNvSpPr>
            <a:spLocks noGrp="1"/>
          </p:cNvSpPr>
          <p:nvPr>
            <p:ph type="pic" sz="quarter" idx="12"/>
          </p:nvPr>
        </p:nvSpPr>
        <p:spPr>
          <a:xfrm>
            <a:off x="0" y="0"/>
            <a:ext cx="8928000" cy="6084000"/>
          </a:xfrm>
          <a:solidFill>
            <a:schemeClr val="tx2">
              <a:lumMod val="90000"/>
            </a:schemeClr>
          </a:solidFill>
        </p:spPr>
        <p:txBody>
          <a:bodyPr/>
          <a:lstStyle/>
          <a:p>
            <a:r>
              <a:rPr lang="en-US"/>
              <a:t>Click icon to add picture</a:t>
            </a:r>
            <a:endParaRPr lang="en-US" dirty="0"/>
          </a:p>
        </p:txBody>
      </p:sp>
      <p:sp>
        <p:nvSpPr>
          <p:cNvPr id="11" name="Textplatzhalter 9">
            <a:extLst>
              <a:ext uri="{FF2B5EF4-FFF2-40B4-BE49-F238E27FC236}">
                <a16:creationId xmlns:a16="http://schemas.microsoft.com/office/drawing/2014/main" id="{D2F612BB-6DB3-48F4-9220-749BDAAD5D05}"/>
              </a:ext>
            </a:extLst>
          </p:cNvPr>
          <p:cNvSpPr>
            <a:spLocks noGrp="1"/>
          </p:cNvSpPr>
          <p:nvPr>
            <p:ph type="body" sz="quarter" idx="13"/>
          </p:nvPr>
        </p:nvSpPr>
        <p:spPr>
          <a:xfrm>
            <a:off x="9252000" y="1332000"/>
            <a:ext cx="2460575" cy="4752000"/>
          </a:xfrm>
        </p:spPr>
        <p:txBody>
          <a:bodyPr/>
          <a:lstStyle>
            <a:lvl1pPr>
              <a:defRPr sz="1600" b="1"/>
            </a:lvl1pPr>
            <a:lvl2pPr marL="0" indent="0">
              <a:buNone/>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Fußzeilenplatzhalter 1">
            <a:extLst>
              <a:ext uri="{FF2B5EF4-FFF2-40B4-BE49-F238E27FC236}">
                <a16:creationId xmlns:a16="http://schemas.microsoft.com/office/drawing/2014/main" id="{E626A08E-050C-4C68-BDE6-F1BB5A27A38B}"/>
              </a:ext>
            </a:extLst>
          </p:cNvPr>
          <p:cNvSpPr>
            <a:spLocks noGrp="1"/>
          </p:cNvSpPr>
          <p:nvPr>
            <p:ph type="ftr" sz="quarter" idx="14"/>
          </p:nvPr>
        </p:nvSpPr>
        <p:spPr/>
        <p:txBody>
          <a:bodyPr/>
          <a:lstStyle/>
          <a:p>
            <a:endParaRPr lang="en-US" dirty="0"/>
          </a:p>
        </p:txBody>
      </p:sp>
    </p:spTree>
    <p:extLst>
      <p:ext uri="{BB962C8B-B14F-4D97-AF65-F5344CB8AC3E}">
        <p14:creationId xmlns:p14="http://schemas.microsoft.com/office/powerpoint/2010/main" val="1378158535"/>
      </p:ext>
    </p:extLst>
  </p:cSld>
  <p:clrMapOvr>
    <a:masterClrMapping/>
  </p:clrMapOvr>
  <p:extLst>
    <p:ext uri="{DCECCB84-F9BA-43D5-87BE-67443E8EF086}">
      <p15:sldGuideLst xmlns:p15="http://schemas.microsoft.com/office/powerpoint/2012/main"/>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Large image + headline 01">
    <p:spTree>
      <p:nvGrpSpPr>
        <p:cNvPr id="1" name=""/>
        <p:cNvGrpSpPr/>
        <p:nvPr/>
      </p:nvGrpSpPr>
      <p:grpSpPr>
        <a:xfrm>
          <a:off x="0" y="0"/>
          <a:ext cx="0" cy="0"/>
          <a:chOff x="0" y="0"/>
          <a:chExt cx="0" cy="0"/>
        </a:xfrm>
      </p:grpSpPr>
      <p:sp>
        <p:nvSpPr>
          <p:cNvPr id="6" name="Foliennummernplatzhalter 5">
            <a:extLst>
              <a:ext uri="{FF2B5EF4-FFF2-40B4-BE49-F238E27FC236}">
                <a16:creationId xmlns:a16="http://schemas.microsoft.com/office/drawing/2014/main" id="{901E388C-6A4B-4AA3-B573-6AE8043CAA97}"/>
              </a:ext>
            </a:extLst>
          </p:cNvPr>
          <p:cNvSpPr>
            <a:spLocks noGrp="1"/>
          </p:cNvSpPr>
          <p:nvPr>
            <p:ph type="sldNum" sz="quarter" idx="11"/>
          </p:nvPr>
        </p:nvSpPr>
        <p:spPr/>
        <p:txBody>
          <a:bodyPr/>
          <a:lstStyle/>
          <a:p>
            <a:fld id="{56C449F3-BD9D-48DC-BFF1-0F66671DA7C6}" type="slidenum">
              <a:rPr lang="en-US" smtClean="0"/>
              <a:pPr/>
              <a:t>‹#›</a:t>
            </a:fld>
            <a:endParaRPr lang="en-US" dirty="0"/>
          </a:p>
        </p:txBody>
      </p:sp>
      <p:sp>
        <p:nvSpPr>
          <p:cNvPr id="8" name="Bildplatzhalter 7">
            <a:extLst>
              <a:ext uri="{FF2B5EF4-FFF2-40B4-BE49-F238E27FC236}">
                <a16:creationId xmlns:a16="http://schemas.microsoft.com/office/drawing/2014/main" id="{9729243C-D78B-4B34-B6EA-A7A7D5BA4415}"/>
              </a:ext>
              <a:ext uri="{C183D7F6-B498-43B3-948B-1728B52AA6E4}">
                <adec:decorative xmlns:adec="http://schemas.microsoft.com/office/drawing/2017/decorative" val="1"/>
              </a:ext>
            </a:extLst>
          </p:cNvPr>
          <p:cNvSpPr>
            <a:spLocks noGrp="1"/>
          </p:cNvSpPr>
          <p:nvPr>
            <p:ph type="pic" sz="quarter" idx="12"/>
          </p:nvPr>
        </p:nvSpPr>
        <p:spPr>
          <a:xfrm>
            <a:off x="0" y="0"/>
            <a:ext cx="7056000" cy="5940000"/>
          </a:xfrm>
          <a:solidFill>
            <a:schemeClr val="tx2">
              <a:lumMod val="90000"/>
            </a:schemeClr>
          </a:solidFill>
        </p:spPr>
        <p:txBody>
          <a:bodyPr/>
          <a:lstStyle/>
          <a:p>
            <a:r>
              <a:rPr lang="en-US"/>
              <a:t>Click icon to add picture</a:t>
            </a:r>
            <a:endParaRPr lang="en-US" dirty="0"/>
          </a:p>
        </p:txBody>
      </p:sp>
      <p:sp>
        <p:nvSpPr>
          <p:cNvPr id="11" name="Textplatzhalter 9">
            <a:extLst>
              <a:ext uri="{FF2B5EF4-FFF2-40B4-BE49-F238E27FC236}">
                <a16:creationId xmlns:a16="http://schemas.microsoft.com/office/drawing/2014/main" id="{D2F612BB-6DB3-48F4-9220-749BDAAD5D05}"/>
              </a:ext>
            </a:extLst>
          </p:cNvPr>
          <p:cNvSpPr>
            <a:spLocks noGrp="1"/>
          </p:cNvSpPr>
          <p:nvPr>
            <p:ph type="body" sz="quarter" idx="13"/>
          </p:nvPr>
        </p:nvSpPr>
        <p:spPr>
          <a:xfrm>
            <a:off x="7632000" y="1808163"/>
            <a:ext cx="4080575" cy="4131838"/>
          </a:xfrm>
        </p:spPr>
        <p:txBody>
          <a:bodyPr/>
          <a:lstStyle>
            <a:lvl1pPr>
              <a:lnSpc>
                <a:spcPts val="3800"/>
              </a:lnSpc>
              <a:spcAft>
                <a:spcPts val="2400"/>
              </a:spcAft>
              <a:defRPr sz="3800" b="0"/>
            </a:lvl1pPr>
            <a:lvl2pPr marL="0" indent="0">
              <a:buNone/>
              <a:defRPr sz="20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Fußzeilenplatzhalter 1">
            <a:extLst>
              <a:ext uri="{FF2B5EF4-FFF2-40B4-BE49-F238E27FC236}">
                <a16:creationId xmlns:a16="http://schemas.microsoft.com/office/drawing/2014/main" id="{0589E36F-7715-457D-8887-3CAB56AFC0AD}"/>
              </a:ext>
            </a:extLst>
          </p:cNvPr>
          <p:cNvSpPr>
            <a:spLocks noGrp="1"/>
          </p:cNvSpPr>
          <p:nvPr>
            <p:ph type="ftr" sz="quarter" idx="14"/>
          </p:nvPr>
        </p:nvSpPr>
        <p:spPr/>
        <p:txBody>
          <a:bodyPr/>
          <a:lstStyle/>
          <a:p>
            <a:endParaRPr lang="en-US" dirty="0"/>
          </a:p>
        </p:txBody>
      </p:sp>
    </p:spTree>
    <p:extLst>
      <p:ext uri="{BB962C8B-B14F-4D97-AF65-F5344CB8AC3E}">
        <p14:creationId xmlns:p14="http://schemas.microsoft.com/office/powerpoint/2010/main" val="3774730093"/>
      </p:ext>
    </p:extLst>
  </p:cSld>
  <p:clrMapOvr>
    <a:masterClrMapping/>
  </p:clrMapOvr>
  <p:extLst>
    <p:ext uri="{DCECCB84-F9BA-43D5-87BE-67443E8EF086}">
      <p15:sldGuideLst xmlns:p15="http://schemas.microsoft.com/office/powerpoint/2012/main">
        <p15:guide id="1" orient="horz" pos="1139">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p:cSld name="Large image + headline 02">
    <p:spTree>
      <p:nvGrpSpPr>
        <p:cNvPr id="1" name=""/>
        <p:cNvGrpSpPr/>
        <p:nvPr/>
      </p:nvGrpSpPr>
      <p:grpSpPr>
        <a:xfrm>
          <a:off x="0" y="0"/>
          <a:ext cx="0" cy="0"/>
          <a:chOff x="0" y="0"/>
          <a:chExt cx="0" cy="0"/>
        </a:xfrm>
      </p:grpSpPr>
      <p:sp>
        <p:nvSpPr>
          <p:cNvPr id="6" name="Foliennummernplatzhalter 5">
            <a:extLst>
              <a:ext uri="{FF2B5EF4-FFF2-40B4-BE49-F238E27FC236}">
                <a16:creationId xmlns:a16="http://schemas.microsoft.com/office/drawing/2014/main" id="{901E388C-6A4B-4AA3-B573-6AE8043CAA97}"/>
              </a:ext>
            </a:extLst>
          </p:cNvPr>
          <p:cNvSpPr>
            <a:spLocks noGrp="1"/>
          </p:cNvSpPr>
          <p:nvPr>
            <p:ph type="sldNum" sz="quarter" idx="11"/>
          </p:nvPr>
        </p:nvSpPr>
        <p:spPr/>
        <p:txBody>
          <a:bodyPr/>
          <a:lstStyle/>
          <a:p>
            <a:fld id="{56C449F3-BD9D-48DC-BFF1-0F66671DA7C6}" type="slidenum">
              <a:rPr lang="en-US" smtClean="0"/>
              <a:pPr/>
              <a:t>‹#›</a:t>
            </a:fld>
            <a:endParaRPr lang="en-US" dirty="0"/>
          </a:p>
        </p:txBody>
      </p:sp>
      <p:sp>
        <p:nvSpPr>
          <p:cNvPr id="8" name="Textplatzhalter 4">
            <a:extLst>
              <a:ext uri="{FF2B5EF4-FFF2-40B4-BE49-F238E27FC236}">
                <a16:creationId xmlns:a16="http://schemas.microsoft.com/office/drawing/2014/main" id="{E0780CC6-0AAA-43D9-B97A-2EF6ED7D8C4B}"/>
              </a:ext>
            </a:extLst>
          </p:cNvPr>
          <p:cNvSpPr>
            <a:spLocks noGrp="1"/>
          </p:cNvSpPr>
          <p:nvPr>
            <p:ph type="body" sz="quarter" idx="12" hasCustomPrompt="1"/>
          </p:nvPr>
        </p:nvSpPr>
        <p:spPr>
          <a:xfrm>
            <a:off x="479425" y="476250"/>
            <a:ext cx="3600450" cy="252000"/>
          </a:xfrm>
        </p:spPr>
        <p:txBody>
          <a:bodyPr/>
          <a:lstStyle>
            <a:lvl1pPr>
              <a:defRPr lang="en-US" sz="1100" b="1" kern="1200" cap="all" spc="63" baseline="0" smtClean="0">
                <a:solidFill>
                  <a:schemeClr val="bg1"/>
                </a:solidFill>
                <a:latin typeface="+mn-lt"/>
                <a:ea typeface="+mn-ea"/>
                <a:cs typeface="+mn-cs"/>
              </a:defRPr>
            </a:lvl1pPr>
          </a:lstStyle>
          <a:p>
            <a:pPr lvl="0"/>
            <a:r>
              <a:rPr lang="en-US"/>
              <a:t>Topline goes here</a:t>
            </a:r>
          </a:p>
        </p:txBody>
      </p:sp>
      <p:sp>
        <p:nvSpPr>
          <p:cNvPr id="7" name="Titel 1">
            <a:extLst>
              <a:ext uri="{FF2B5EF4-FFF2-40B4-BE49-F238E27FC236}">
                <a16:creationId xmlns:a16="http://schemas.microsoft.com/office/drawing/2014/main" id="{A3F8960E-E537-4E49-AC42-4DEBF27F46A6}"/>
              </a:ext>
            </a:extLst>
          </p:cNvPr>
          <p:cNvSpPr>
            <a:spLocks noGrp="1"/>
          </p:cNvSpPr>
          <p:nvPr>
            <p:ph type="title"/>
          </p:nvPr>
        </p:nvSpPr>
        <p:spPr>
          <a:xfrm>
            <a:off x="479424" y="873125"/>
            <a:ext cx="3600451" cy="1439863"/>
          </a:xfrm>
        </p:spPr>
        <p:txBody>
          <a:bodyPr/>
          <a:lstStyle/>
          <a:p>
            <a:r>
              <a:rPr lang="en-US"/>
              <a:t>Click to edit Master title style</a:t>
            </a:r>
            <a:endParaRPr lang="en-US" dirty="0"/>
          </a:p>
        </p:txBody>
      </p:sp>
      <p:sp>
        <p:nvSpPr>
          <p:cNvPr id="5" name="Bildplatzhalter 6">
            <a:extLst>
              <a:ext uri="{FF2B5EF4-FFF2-40B4-BE49-F238E27FC236}">
                <a16:creationId xmlns:a16="http://schemas.microsoft.com/office/drawing/2014/main" id="{56AD9E6D-63E1-41E1-8A4D-9A2F8102A993}"/>
              </a:ext>
              <a:ext uri="{C183D7F6-B498-43B3-948B-1728B52AA6E4}">
                <adec:decorative xmlns:adec="http://schemas.microsoft.com/office/drawing/2017/decorative" val="1"/>
              </a:ext>
            </a:extLst>
          </p:cNvPr>
          <p:cNvSpPr>
            <a:spLocks noGrp="1"/>
          </p:cNvSpPr>
          <p:nvPr>
            <p:ph type="pic" sz="quarter" idx="13"/>
          </p:nvPr>
        </p:nvSpPr>
        <p:spPr>
          <a:xfrm>
            <a:off x="4295775" y="-1"/>
            <a:ext cx="7896225" cy="4968000"/>
          </a:xfrm>
          <a:solidFill>
            <a:schemeClr val="tx2"/>
          </a:solidFill>
        </p:spPr>
        <p:txBody>
          <a:bodyPr/>
          <a:lstStyle/>
          <a:p>
            <a:r>
              <a:rPr lang="en-US"/>
              <a:t>Click icon to add picture</a:t>
            </a:r>
            <a:endParaRPr lang="en-US" dirty="0"/>
          </a:p>
        </p:txBody>
      </p:sp>
      <p:sp>
        <p:nvSpPr>
          <p:cNvPr id="9" name="Textplatzhalter 9">
            <a:extLst>
              <a:ext uri="{FF2B5EF4-FFF2-40B4-BE49-F238E27FC236}">
                <a16:creationId xmlns:a16="http://schemas.microsoft.com/office/drawing/2014/main" id="{73B815B3-09D1-4001-B105-D9E1330B1B62}"/>
              </a:ext>
            </a:extLst>
          </p:cNvPr>
          <p:cNvSpPr>
            <a:spLocks noGrp="1"/>
          </p:cNvSpPr>
          <p:nvPr>
            <p:ph type="body" sz="quarter" idx="14"/>
          </p:nvPr>
        </p:nvSpPr>
        <p:spPr>
          <a:xfrm>
            <a:off x="479426" y="2563200"/>
            <a:ext cx="3600449" cy="2404799"/>
          </a:xfrm>
        </p:spPr>
        <p:txBody>
          <a:bodyPr anchor="b" anchorCtr="0"/>
          <a:lstStyle>
            <a:lvl1pPr>
              <a:defRPr sz="1600" b="1"/>
            </a:lvl1pPr>
            <a:lvl2pPr marL="0" indent="0">
              <a:buNone/>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Bildplatzhalter 9">
            <a:extLst>
              <a:ext uri="{FF2B5EF4-FFF2-40B4-BE49-F238E27FC236}">
                <a16:creationId xmlns:a16="http://schemas.microsoft.com/office/drawing/2014/main" id="{CEB6A8EB-A666-4A27-9824-30E6CEF93D5D}"/>
              </a:ext>
              <a:ext uri="{C183D7F6-B498-43B3-948B-1728B52AA6E4}">
                <adec:decorative xmlns:adec="http://schemas.microsoft.com/office/drawing/2017/decorative" val="1"/>
              </a:ext>
            </a:extLst>
          </p:cNvPr>
          <p:cNvSpPr>
            <a:spLocks noGrp="1"/>
          </p:cNvSpPr>
          <p:nvPr>
            <p:ph type="pic" sz="quarter" idx="17"/>
          </p:nvPr>
        </p:nvSpPr>
        <p:spPr>
          <a:xfrm>
            <a:off x="10692000" y="504000"/>
            <a:ext cx="1018800" cy="252000"/>
          </a:xfrm>
          <a:blipFill>
            <a:blip r:embed="rId2">
              <a:extLst>
                <a:ext uri="{96DAC541-7B7A-43D3-8B79-37D633B846F1}">
                  <asvg:svgBlip xmlns:asvg="http://schemas.microsoft.com/office/drawing/2016/SVG/main" r:embed="rId3"/>
                </a:ext>
              </a:extLst>
            </a:blip>
            <a:stretch>
              <a:fillRect/>
            </a:stretch>
          </a:blipFill>
        </p:spPr>
        <p:txBody>
          <a:bodyPr/>
          <a:lstStyle>
            <a:lvl1pPr>
              <a:defRPr sz="800">
                <a:solidFill>
                  <a:schemeClr val="tx1">
                    <a:alpha val="0"/>
                  </a:schemeClr>
                </a:solidFill>
              </a:defRPr>
            </a:lvl1pPr>
          </a:lstStyle>
          <a:p>
            <a:r>
              <a:rPr lang="en-US"/>
              <a:t>Click icon to add picture</a:t>
            </a:r>
            <a:endParaRPr lang="en-US" dirty="0"/>
          </a:p>
        </p:txBody>
      </p:sp>
      <p:sp>
        <p:nvSpPr>
          <p:cNvPr id="2" name="Fußzeilenplatzhalter 1">
            <a:extLst>
              <a:ext uri="{FF2B5EF4-FFF2-40B4-BE49-F238E27FC236}">
                <a16:creationId xmlns:a16="http://schemas.microsoft.com/office/drawing/2014/main" id="{5D691213-0404-49EC-B501-4C4965B48592}"/>
              </a:ext>
            </a:extLst>
          </p:cNvPr>
          <p:cNvSpPr>
            <a:spLocks noGrp="1"/>
          </p:cNvSpPr>
          <p:nvPr>
            <p:ph type="ftr" sz="quarter" idx="18"/>
          </p:nvPr>
        </p:nvSpPr>
        <p:spPr/>
        <p:txBody>
          <a:bodyPr/>
          <a:lstStyle/>
          <a:p>
            <a:endParaRPr lang="en-US" dirty="0"/>
          </a:p>
        </p:txBody>
      </p:sp>
    </p:spTree>
    <p:extLst>
      <p:ext uri="{BB962C8B-B14F-4D97-AF65-F5344CB8AC3E}">
        <p14:creationId xmlns:p14="http://schemas.microsoft.com/office/powerpoint/2010/main" val="1438432683"/>
      </p:ext>
    </p:extLst>
  </p:cSld>
  <p:clrMapOvr>
    <a:masterClrMapping/>
  </p:clrMapOvr>
  <p:extLst>
    <p:ext uri="{DCECCB84-F9BA-43D5-87BE-67443E8EF086}">
      <p15:sldGuideLst xmlns:p15="http://schemas.microsoft.com/office/powerpoint/2012/main">
        <p15:guide id="1" orient="horz" pos="1139">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Large image + headline 03">
    <p:spTree>
      <p:nvGrpSpPr>
        <p:cNvPr id="1" name=""/>
        <p:cNvGrpSpPr/>
        <p:nvPr/>
      </p:nvGrpSpPr>
      <p:grpSpPr>
        <a:xfrm>
          <a:off x="0" y="0"/>
          <a:ext cx="0" cy="0"/>
          <a:chOff x="0" y="0"/>
          <a:chExt cx="0" cy="0"/>
        </a:xfrm>
      </p:grpSpPr>
      <p:sp>
        <p:nvSpPr>
          <p:cNvPr id="6" name="Foliennummernplatzhalter 5">
            <a:extLst>
              <a:ext uri="{FF2B5EF4-FFF2-40B4-BE49-F238E27FC236}">
                <a16:creationId xmlns:a16="http://schemas.microsoft.com/office/drawing/2014/main" id="{901E388C-6A4B-4AA3-B573-6AE8043CAA97}"/>
              </a:ext>
            </a:extLst>
          </p:cNvPr>
          <p:cNvSpPr>
            <a:spLocks noGrp="1"/>
          </p:cNvSpPr>
          <p:nvPr>
            <p:ph type="sldNum" sz="quarter" idx="11"/>
          </p:nvPr>
        </p:nvSpPr>
        <p:spPr/>
        <p:txBody>
          <a:bodyPr/>
          <a:lstStyle>
            <a:lvl1pPr>
              <a:defRPr>
                <a:solidFill>
                  <a:schemeClr val="tx1"/>
                </a:solidFill>
              </a:defRPr>
            </a:lvl1pPr>
          </a:lstStyle>
          <a:p>
            <a:fld id="{56C449F3-BD9D-48DC-BFF1-0F66671DA7C6}" type="slidenum">
              <a:rPr lang="en-US" smtClean="0"/>
              <a:pPr/>
              <a:t>‹#›</a:t>
            </a:fld>
            <a:endParaRPr lang="en-US" dirty="0"/>
          </a:p>
        </p:txBody>
      </p:sp>
      <p:sp>
        <p:nvSpPr>
          <p:cNvPr id="8" name="Textplatzhalter 4">
            <a:extLst>
              <a:ext uri="{FF2B5EF4-FFF2-40B4-BE49-F238E27FC236}">
                <a16:creationId xmlns:a16="http://schemas.microsoft.com/office/drawing/2014/main" id="{DB4B0E92-1B2C-41F7-B669-32B6FD56635A}"/>
              </a:ext>
            </a:extLst>
          </p:cNvPr>
          <p:cNvSpPr>
            <a:spLocks noGrp="1"/>
          </p:cNvSpPr>
          <p:nvPr>
            <p:ph type="body" sz="quarter" idx="12" hasCustomPrompt="1"/>
          </p:nvPr>
        </p:nvSpPr>
        <p:spPr>
          <a:xfrm>
            <a:off x="479425" y="476250"/>
            <a:ext cx="3600450" cy="252000"/>
          </a:xfrm>
        </p:spPr>
        <p:txBody>
          <a:bodyPr/>
          <a:lstStyle>
            <a:lvl1pPr>
              <a:defRPr lang="en-US" sz="1100" b="1" kern="1200" cap="all" spc="63" baseline="0" smtClean="0">
                <a:solidFill>
                  <a:schemeClr val="bg1"/>
                </a:solidFill>
                <a:latin typeface="+mn-lt"/>
                <a:ea typeface="+mn-ea"/>
                <a:cs typeface="+mn-cs"/>
              </a:defRPr>
            </a:lvl1pPr>
          </a:lstStyle>
          <a:p>
            <a:pPr lvl="0"/>
            <a:r>
              <a:rPr lang="en-US"/>
              <a:t>Topline goes here</a:t>
            </a:r>
          </a:p>
        </p:txBody>
      </p:sp>
      <p:sp>
        <p:nvSpPr>
          <p:cNvPr id="9" name="Textplatzhalter 9">
            <a:extLst>
              <a:ext uri="{FF2B5EF4-FFF2-40B4-BE49-F238E27FC236}">
                <a16:creationId xmlns:a16="http://schemas.microsoft.com/office/drawing/2014/main" id="{73B815B3-09D1-4001-B105-D9E1330B1B62}"/>
              </a:ext>
            </a:extLst>
          </p:cNvPr>
          <p:cNvSpPr>
            <a:spLocks noGrp="1"/>
          </p:cNvSpPr>
          <p:nvPr>
            <p:ph type="body" sz="quarter" idx="14"/>
          </p:nvPr>
        </p:nvSpPr>
        <p:spPr>
          <a:xfrm>
            <a:off x="479426" y="3168000"/>
            <a:ext cx="3600449" cy="2997850"/>
          </a:xfrm>
        </p:spPr>
        <p:txBody>
          <a:bodyPr anchor="t" anchorCtr="0"/>
          <a:lstStyle>
            <a:lvl1pPr>
              <a:defRPr sz="1600" b="1"/>
            </a:lvl1pPr>
            <a:lvl2pPr marL="0" indent="0">
              <a:buNone/>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Bildplatzhalter 6">
            <a:extLst>
              <a:ext uri="{FF2B5EF4-FFF2-40B4-BE49-F238E27FC236}">
                <a16:creationId xmlns:a16="http://schemas.microsoft.com/office/drawing/2014/main" id="{56AD9E6D-63E1-41E1-8A4D-9A2F8102A993}"/>
              </a:ext>
              <a:ext uri="{C183D7F6-B498-43B3-948B-1728B52AA6E4}">
                <adec:decorative xmlns:adec="http://schemas.microsoft.com/office/drawing/2017/decorative" val="1"/>
              </a:ext>
            </a:extLst>
          </p:cNvPr>
          <p:cNvSpPr>
            <a:spLocks noGrp="1"/>
          </p:cNvSpPr>
          <p:nvPr>
            <p:ph type="pic" sz="quarter" idx="13"/>
          </p:nvPr>
        </p:nvSpPr>
        <p:spPr>
          <a:xfrm>
            <a:off x="5988050" y="1008001"/>
            <a:ext cx="6203950" cy="5850000"/>
          </a:xfrm>
          <a:solidFill>
            <a:schemeClr val="tx2"/>
          </a:solidFill>
        </p:spPr>
        <p:txBody>
          <a:bodyPr/>
          <a:lstStyle/>
          <a:p>
            <a:r>
              <a:rPr lang="en-US"/>
              <a:t>Click icon to add picture</a:t>
            </a:r>
            <a:endParaRPr lang="en-US" dirty="0"/>
          </a:p>
        </p:txBody>
      </p:sp>
      <p:sp>
        <p:nvSpPr>
          <p:cNvPr id="7" name="Titel 1">
            <a:extLst>
              <a:ext uri="{FF2B5EF4-FFF2-40B4-BE49-F238E27FC236}">
                <a16:creationId xmlns:a16="http://schemas.microsoft.com/office/drawing/2014/main" id="{A3F8960E-E537-4E49-AC42-4DEBF27F46A6}"/>
              </a:ext>
            </a:extLst>
          </p:cNvPr>
          <p:cNvSpPr>
            <a:spLocks noGrp="1"/>
          </p:cNvSpPr>
          <p:nvPr>
            <p:ph type="title"/>
          </p:nvPr>
        </p:nvSpPr>
        <p:spPr>
          <a:xfrm>
            <a:off x="479424" y="873125"/>
            <a:ext cx="3600451" cy="1439863"/>
          </a:xfrm>
        </p:spPr>
        <p:txBody>
          <a:bodyPr/>
          <a:lstStyle/>
          <a:p>
            <a:r>
              <a:rPr lang="en-US"/>
              <a:t>Click to edit Master title style</a:t>
            </a:r>
            <a:endParaRPr lang="en-US" dirty="0"/>
          </a:p>
        </p:txBody>
      </p:sp>
      <p:sp>
        <p:nvSpPr>
          <p:cNvPr id="2" name="Fußzeilenplatzhalter 1">
            <a:extLst>
              <a:ext uri="{FF2B5EF4-FFF2-40B4-BE49-F238E27FC236}">
                <a16:creationId xmlns:a16="http://schemas.microsoft.com/office/drawing/2014/main" id="{5D691213-0404-49EC-B501-4C4965B48592}"/>
              </a:ext>
            </a:extLst>
          </p:cNvPr>
          <p:cNvSpPr>
            <a:spLocks noGrp="1"/>
          </p:cNvSpPr>
          <p:nvPr>
            <p:ph type="ftr" sz="quarter" idx="18"/>
          </p:nvPr>
        </p:nvSpPr>
        <p:spPr/>
        <p:txBody>
          <a:bodyPr/>
          <a:lstStyle/>
          <a:p>
            <a:endParaRPr lang="en-US" dirty="0"/>
          </a:p>
        </p:txBody>
      </p:sp>
    </p:spTree>
    <p:extLst>
      <p:ext uri="{BB962C8B-B14F-4D97-AF65-F5344CB8AC3E}">
        <p14:creationId xmlns:p14="http://schemas.microsoft.com/office/powerpoint/2010/main" val="391959229"/>
      </p:ext>
    </p:extLst>
  </p:cSld>
  <p:clrMapOvr>
    <a:masterClrMapping/>
  </p:clrMapOvr>
  <p:extLst>
    <p:ext uri="{DCECCB84-F9BA-43D5-87BE-67443E8EF086}">
      <p15:sldGuideLst xmlns:p15="http://schemas.microsoft.com/office/powerpoint/2012/main">
        <p15:guide id="1" orient="horz" pos="1139">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Bold headline + images and text">
    <p:spTree>
      <p:nvGrpSpPr>
        <p:cNvPr id="1" name=""/>
        <p:cNvGrpSpPr/>
        <p:nvPr/>
      </p:nvGrpSpPr>
      <p:grpSpPr>
        <a:xfrm>
          <a:off x="0" y="0"/>
          <a:ext cx="0" cy="0"/>
          <a:chOff x="0" y="0"/>
          <a:chExt cx="0" cy="0"/>
        </a:xfrm>
      </p:grpSpPr>
      <p:sp>
        <p:nvSpPr>
          <p:cNvPr id="6" name="Foliennummernplatzhalter 5">
            <a:extLst>
              <a:ext uri="{FF2B5EF4-FFF2-40B4-BE49-F238E27FC236}">
                <a16:creationId xmlns:a16="http://schemas.microsoft.com/office/drawing/2014/main" id="{901E388C-6A4B-4AA3-B573-6AE8043CAA97}"/>
              </a:ext>
            </a:extLst>
          </p:cNvPr>
          <p:cNvSpPr>
            <a:spLocks noGrp="1"/>
          </p:cNvSpPr>
          <p:nvPr>
            <p:ph type="sldNum" sz="quarter" idx="11"/>
          </p:nvPr>
        </p:nvSpPr>
        <p:spPr/>
        <p:txBody>
          <a:bodyPr/>
          <a:lstStyle>
            <a:lvl1pPr>
              <a:defRPr>
                <a:solidFill>
                  <a:schemeClr val="bg1"/>
                </a:solidFill>
              </a:defRPr>
            </a:lvl1pPr>
          </a:lstStyle>
          <a:p>
            <a:fld id="{56C449F3-BD9D-48DC-BFF1-0F66671DA7C6}" type="slidenum">
              <a:rPr lang="en-US" smtClean="0"/>
              <a:pPr/>
              <a:t>‹#›</a:t>
            </a:fld>
            <a:endParaRPr lang="en-US" dirty="0"/>
          </a:p>
        </p:txBody>
      </p:sp>
      <p:sp>
        <p:nvSpPr>
          <p:cNvPr id="12" name="Textplatzhalter 4">
            <a:extLst>
              <a:ext uri="{FF2B5EF4-FFF2-40B4-BE49-F238E27FC236}">
                <a16:creationId xmlns:a16="http://schemas.microsoft.com/office/drawing/2014/main" id="{89F8AF55-CD46-430D-AC56-3428F98D0CCF}"/>
              </a:ext>
            </a:extLst>
          </p:cNvPr>
          <p:cNvSpPr>
            <a:spLocks noGrp="1"/>
          </p:cNvSpPr>
          <p:nvPr>
            <p:ph type="body" sz="quarter" idx="12" hasCustomPrompt="1"/>
          </p:nvPr>
        </p:nvSpPr>
        <p:spPr>
          <a:xfrm>
            <a:off x="479425" y="476250"/>
            <a:ext cx="5508625" cy="252000"/>
          </a:xfrm>
        </p:spPr>
        <p:txBody>
          <a:bodyPr/>
          <a:lstStyle>
            <a:lvl1pPr>
              <a:defRPr lang="en-US" sz="1100" b="1" kern="1200" cap="all" spc="63" baseline="0" smtClean="0">
                <a:solidFill>
                  <a:schemeClr val="bg1"/>
                </a:solidFill>
                <a:latin typeface="+mn-lt"/>
                <a:ea typeface="+mn-ea"/>
                <a:cs typeface="+mn-cs"/>
              </a:defRPr>
            </a:lvl1pPr>
          </a:lstStyle>
          <a:p>
            <a:pPr lvl="0"/>
            <a:r>
              <a:rPr lang="en-US"/>
              <a:t>Topline goes here</a:t>
            </a:r>
          </a:p>
        </p:txBody>
      </p:sp>
      <p:sp>
        <p:nvSpPr>
          <p:cNvPr id="7" name="Titel 1">
            <a:extLst>
              <a:ext uri="{FF2B5EF4-FFF2-40B4-BE49-F238E27FC236}">
                <a16:creationId xmlns:a16="http://schemas.microsoft.com/office/drawing/2014/main" id="{A3F8960E-E537-4E49-AC42-4DEBF27F46A6}"/>
              </a:ext>
            </a:extLst>
          </p:cNvPr>
          <p:cNvSpPr>
            <a:spLocks noGrp="1"/>
          </p:cNvSpPr>
          <p:nvPr>
            <p:ph type="title"/>
          </p:nvPr>
        </p:nvSpPr>
        <p:spPr>
          <a:xfrm>
            <a:off x="479424" y="873125"/>
            <a:ext cx="5508626" cy="1439863"/>
          </a:xfrm>
        </p:spPr>
        <p:txBody>
          <a:bodyPr/>
          <a:lstStyle>
            <a:lvl1pPr>
              <a:lnSpc>
                <a:spcPts val="8500"/>
              </a:lnSpc>
              <a:defRPr sz="8500"/>
            </a:lvl1pPr>
          </a:lstStyle>
          <a:p>
            <a:r>
              <a:rPr lang="en-US"/>
              <a:t>Click to edit Master title style</a:t>
            </a:r>
            <a:endParaRPr lang="en-US" dirty="0"/>
          </a:p>
        </p:txBody>
      </p:sp>
      <p:sp>
        <p:nvSpPr>
          <p:cNvPr id="9" name="Textplatzhalter 9">
            <a:extLst>
              <a:ext uri="{FF2B5EF4-FFF2-40B4-BE49-F238E27FC236}">
                <a16:creationId xmlns:a16="http://schemas.microsoft.com/office/drawing/2014/main" id="{73B815B3-09D1-4001-B105-D9E1330B1B62}"/>
              </a:ext>
            </a:extLst>
          </p:cNvPr>
          <p:cNvSpPr>
            <a:spLocks noGrp="1"/>
          </p:cNvSpPr>
          <p:nvPr>
            <p:ph type="body" sz="quarter" idx="14"/>
          </p:nvPr>
        </p:nvSpPr>
        <p:spPr>
          <a:xfrm>
            <a:off x="479426" y="4176000"/>
            <a:ext cx="3816349" cy="1989850"/>
          </a:xfrm>
        </p:spPr>
        <p:txBody>
          <a:bodyPr anchor="t" anchorCtr="0"/>
          <a:lstStyle>
            <a:lvl1pPr>
              <a:defRPr sz="1600" b="0"/>
            </a:lvl1pPr>
            <a:lvl2pPr marL="0" indent="0">
              <a:buNone/>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Bildplatzhalter 6">
            <a:extLst>
              <a:ext uri="{FF2B5EF4-FFF2-40B4-BE49-F238E27FC236}">
                <a16:creationId xmlns:a16="http://schemas.microsoft.com/office/drawing/2014/main" id="{56AD9E6D-63E1-41E1-8A4D-9A2F8102A993}"/>
              </a:ext>
              <a:ext uri="{C183D7F6-B498-43B3-948B-1728B52AA6E4}">
                <adec:decorative xmlns:adec="http://schemas.microsoft.com/office/drawing/2017/decorative" val="1"/>
              </a:ext>
            </a:extLst>
          </p:cNvPr>
          <p:cNvSpPr>
            <a:spLocks noGrp="1"/>
          </p:cNvSpPr>
          <p:nvPr>
            <p:ph type="pic" sz="quarter" idx="13"/>
          </p:nvPr>
        </p:nvSpPr>
        <p:spPr>
          <a:xfrm>
            <a:off x="6203952" y="1044000"/>
            <a:ext cx="2088000" cy="2232000"/>
          </a:xfrm>
          <a:solidFill>
            <a:schemeClr val="tx2"/>
          </a:solidFill>
        </p:spPr>
        <p:txBody>
          <a:bodyPr/>
          <a:lstStyle/>
          <a:p>
            <a:r>
              <a:rPr lang="en-US"/>
              <a:t>Click icon to add picture</a:t>
            </a:r>
            <a:endParaRPr lang="en-US" dirty="0"/>
          </a:p>
        </p:txBody>
      </p:sp>
      <p:sp>
        <p:nvSpPr>
          <p:cNvPr id="8" name="Textplatzhalter 9">
            <a:extLst>
              <a:ext uri="{FF2B5EF4-FFF2-40B4-BE49-F238E27FC236}">
                <a16:creationId xmlns:a16="http://schemas.microsoft.com/office/drawing/2014/main" id="{3838915D-D3FB-443D-B066-9871FCA0D90C}"/>
              </a:ext>
            </a:extLst>
          </p:cNvPr>
          <p:cNvSpPr>
            <a:spLocks noGrp="1"/>
          </p:cNvSpPr>
          <p:nvPr>
            <p:ph type="body" sz="quarter" idx="19"/>
          </p:nvPr>
        </p:nvSpPr>
        <p:spPr>
          <a:xfrm>
            <a:off x="8640000" y="1044000"/>
            <a:ext cx="2376000" cy="2232000"/>
          </a:xfrm>
        </p:spPr>
        <p:txBody>
          <a:bodyPr anchor="ctr" anchorCtr="0"/>
          <a:lstStyle>
            <a:lvl1pPr>
              <a:defRPr sz="1600" b="0"/>
            </a:lvl1pPr>
            <a:lvl2pPr marL="0" indent="0">
              <a:buNone/>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Bildplatzhalter 6">
            <a:extLst>
              <a:ext uri="{FF2B5EF4-FFF2-40B4-BE49-F238E27FC236}">
                <a16:creationId xmlns:a16="http://schemas.microsoft.com/office/drawing/2014/main" id="{53DA06E5-3D83-444D-925F-F4A41465D64C}"/>
              </a:ext>
              <a:ext uri="{C183D7F6-B498-43B3-948B-1728B52AA6E4}">
                <adec:decorative xmlns:adec="http://schemas.microsoft.com/office/drawing/2017/decorative" val="1"/>
              </a:ext>
            </a:extLst>
          </p:cNvPr>
          <p:cNvSpPr>
            <a:spLocks noGrp="1"/>
          </p:cNvSpPr>
          <p:nvPr>
            <p:ph type="pic" sz="quarter" idx="20"/>
          </p:nvPr>
        </p:nvSpPr>
        <p:spPr>
          <a:xfrm>
            <a:off x="6203952" y="3582001"/>
            <a:ext cx="2088000" cy="2232000"/>
          </a:xfrm>
          <a:solidFill>
            <a:schemeClr val="tx2"/>
          </a:solidFill>
        </p:spPr>
        <p:txBody>
          <a:bodyPr/>
          <a:lstStyle/>
          <a:p>
            <a:r>
              <a:rPr lang="en-US"/>
              <a:t>Click icon to add picture</a:t>
            </a:r>
            <a:endParaRPr lang="en-US" dirty="0"/>
          </a:p>
        </p:txBody>
      </p:sp>
      <p:sp>
        <p:nvSpPr>
          <p:cNvPr id="11" name="Textplatzhalter 9">
            <a:extLst>
              <a:ext uri="{FF2B5EF4-FFF2-40B4-BE49-F238E27FC236}">
                <a16:creationId xmlns:a16="http://schemas.microsoft.com/office/drawing/2014/main" id="{8A4C057F-21D1-4235-9674-D17DA9EE80C1}"/>
              </a:ext>
            </a:extLst>
          </p:cNvPr>
          <p:cNvSpPr>
            <a:spLocks noGrp="1"/>
          </p:cNvSpPr>
          <p:nvPr>
            <p:ph type="body" sz="quarter" idx="21"/>
          </p:nvPr>
        </p:nvSpPr>
        <p:spPr>
          <a:xfrm>
            <a:off x="8640000" y="3582001"/>
            <a:ext cx="2376000" cy="2232000"/>
          </a:xfrm>
        </p:spPr>
        <p:txBody>
          <a:bodyPr anchor="ctr" anchorCtr="0"/>
          <a:lstStyle>
            <a:lvl1pPr>
              <a:defRPr sz="1600" b="0"/>
            </a:lvl1pPr>
            <a:lvl2pPr marL="0" indent="0">
              <a:buNone/>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Fußzeilenplatzhalter 1">
            <a:extLst>
              <a:ext uri="{FF2B5EF4-FFF2-40B4-BE49-F238E27FC236}">
                <a16:creationId xmlns:a16="http://schemas.microsoft.com/office/drawing/2014/main" id="{5D691213-0404-49EC-B501-4C4965B48592}"/>
              </a:ext>
            </a:extLst>
          </p:cNvPr>
          <p:cNvSpPr>
            <a:spLocks noGrp="1"/>
          </p:cNvSpPr>
          <p:nvPr>
            <p:ph type="ftr" sz="quarter" idx="18"/>
          </p:nvPr>
        </p:nvSpPr>
        <p:spPr/>
        <p:txBody>
          <a:bodyPr/>
          <a:lstStyle/>
          <a:p>
            <a:endParaRPr lang="en-US" dirty="0"/>
          </a:p>
        </p:txBody>
      </p:sp>
    </p:spTree>
    <p:extLst>
      <p:ext uri="{BB962C8B-B14F-4D97-AF65-F5344CB8AC3E}">
        <p14:creationId xmlns:p14="http://schemas.microsoft.com/office/powerpoint/2010/main" val="2851079779"/>
      </p:ext>
    </p:extLst>
  </p:cSld>
  <p:clrMapOvr>
    <a:masterClrMapping/>
  </p:clrMapOvr>
  <p:extLst>
    <p:ext uri="{DCECCB84-F9BA-43D5-87BE-67443E8EF086}">
      <p15:sldGuideLst xmlns:p15="http://schemas.microsoft.com/office/powerpoint/2012/main">
        <p15:guide id="1" orient="horz" pos="1139">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Bold headline on blue/white">
    <p:spTree>
      <p:nvGrpSpPr>
        <p:cNvPr id="1" name=""/>
        <p:cNvGrpSpPr/>
        <p:nvPr/>
      </p:nvGrpSpPr>
      <p:grpSpPr>
        <a:xfrm>
          <a:off x="0" y="0"/>
          <a:ext cx="0" cy="0"/>
          <a:chOff x="0" y="0"/>
          <a:chExt cx="0" cy="0"/>
        </a:xfrm>
      </p:grpSpPr>
      <p:sp>
        <p:nvSpPr>
          <p:cNvPr id="8" name="Rechteck 7">
            <a:extLst>
              <a:ext uri="{FF2B5EF4-FFF2-40B4-BE49-F238E27FC236}">
                <a16:creationId xmlns:a16="http://schemas.microsoft.com/office/drawing/2014/main" id="{D85B9BCC-ED7D-4926-91D7-795B583CD299}"/>
              </a:ext>
              <a:ext uri="{C183D7F6-B498-43B3-948B-1728B52AA6E4}">
                <adec:decorative xmlns:adec="http://schemas.microsoft.com/office/drawing/2017/decorative" val="1"/>
              </a:ext>
            </a:extLst>
          </p:cNvPr>
          <p:cNvSpPr/>
          <p:nvPr/>
        </p:nvSpPr>
        <p:spPr>
          <a:xfrm>
            <a:off x="0" y="0"/>
            <a:ext cx="8112125" cy="6858000"/>
          </a:xfrm>
          <a:prstGeom prst="rect">
            <a:avLst/>
          </a:prstGeom>
          <a:solidFill>
            <a:srgbClr val="13A0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Foliennummernplatzhalter 5">
            <a:extLst>
              <a:ext uri="{FF2B5EF4-FFF2-40B4-BE49-F238E27FC236}">
                <a16:creationId xmlns:a16="http://schemas.microsoft.com/office/drawing/2014/main" id="{50E423D4-7901-4F8B-B075-3D0E7C20A648}"/>
              </a:ext>
            </a:extLst>
          </p:cNvPr>
          <p:cNvSpPr>
            <a:spLocks noGrp="1"/>
          </p:cNvSpPr>
          <p:nvPr>
            <p:ph type="sldNum" sz="quarter" idx="11"/>
          </p:nvPr>
        </p:nvSpPr>
        <p:spPr/>
        <p:txBody>
          <a:bodyPr/>
          <a:lstStyle/>
          <a:p>
            <a:fld id="{56C449F3-BD9D-48DC-BFF1-0F66671DA7C6}" type="slidenum">
              <a:rPr lang="en-US" smtClean="0"/>
              <a:pPr/>
              <a:t>‹#›</a:t>
            </a:fld>
            <a:endParaRPr lang="en-US" dirty="0"/>
          </a:p>
        </p:txBody>
      </p:sp>
      <p:sp>
        <p:nvSpPr>
          <p:cNvPr id="9" name="Textplatzhalter 4">
            <a:extLst>
              <a:ext uri="{FF2B5EF4-FFF2-40B4-BE49-F238E27FC236}">
                <a16:creationId xmlns:a16="http://schemas.microsoft.com/office/drawing/2014/main" id="{65CB8C84-525E-4B57-BAF4-5CD06402D3A1}"/>
              </a:ext>
            </a:extLst>
          </p:cNvPr>
          <p:cNvSpPr>
            <a:spLocks noGrp="1"/>
          </p:cNvSpPr>
          <p:nvPr>
            <p:ph type="body" sz="quarter" idx="14" hasCustomPrompt="1"/>
          </p:nvPr>
        </p:nvSpPr>
        <p:spPr>
          <a:xfrm>
            <a:off x="479425" y="476250"/>
            <a:ext cx="5724525" cy="252000"/>
          </a:xfrm>
        </p:spPr>
        <p:txBody>
          <a:bodyPr/>
          <a:lstStyle>
            <a:lvl1pPr>
              <a:defRPr lang="en-US" sz="1100" b="1" kern="1200" cap="all" spc="63" baseline="0" smtClean="0">
                <a:solidFill>
                  <a:schemeClr val="tx1"/>
                </a:solidFill>
                <a:latin typeface="+mn-lt"/>
                <a:ea typeface="+mn-ea"/>
                <a:cs typeface="+mn-cs"/>
              </a:defRPr>
            </a:lvl1pPr>
          </a:lstStyle>
          <a:p>
            <a:pPr lvl="0"/>
            <a:r>
              <a:rPr lang="en-US"/>
              <a:t>Topline goes here</a:t>
            </a:r>
          </a:p>
        </p:txBody>
      </p:sp>
      <p:sp>
        <p:nvSpPr>
          <p:cNvPr id="7" name="Titel 6">
            <a:extLst>
              <a:ext uri="{FF2B5EF4-FFF2-40B4-BE49-F238E27FC236}">
                <a16:creationId xmlns:a16="http://schemas.microsoft.com/office/drawing/2014/main" id="{28E2DDD5-62F8-4BB9-A01C-AC7CC80E2678}"/>
              </a:ext>
            </a:extLst>
          </p:cNvPr>
          <p:cNvSpPr>
            <a:spLocks noGrp="1"/>
          </p:cNvSpPr>
          <p:nvPr>
            <p:ph type="title"/>
          </p:nvPr>
        </p:nvSpPr>
        <p:spPr>
          <a:xfrm>
            <a:off x="479427" y="1808162"/>
            <a:ext cx="5724523" cy="4357687"/>
          </a:xfrm>
        </p:spPr>
        <p:txBody>
          <a:bodyPr/>
          <a:lstStyle>
            <a:lvl1pPr>
              <a:lnSpc>
                <a:spcPts val="8500"/>
              </a:lnSpc>
              <a:defRPr sz="8500">
                <a:solidFill>
                  <a:srgbClr val="122B54"/>
                </a:solidFill>
              </a:defRPr>
            </a:lvl1pPr>
          </a:lstStyle>
          <a:p>
            <a:r>
              <a:rPr lang="en-US"/>
              <a:t>Click to edit Master title style</a:t>
            </a:r>
            <a:endParaRPr lang="en-US" dirty="0"/>
          </a:p>
        </p:txBody>
      </p:sp>
      <p:sp>
        <p:nvSpPr>
          <p:cNvPr id="10" name="Textplatzhalter 9">
            <a:extLst>
              <a:ext uri="{FF2B5EF4-FFF2-40B4-BE49-F238E27FC236}">
                <a16:creationId xmlns:a16="http://schemas.microsoft.com/office/drawing/2014/main" id="{25DCC88A-A947-4C0A-827F-38E624596684}"/>
              </a:ext>
            </a:extLst>
          </p:cNvPr>
          <p:cNvSpPr>
            <a:spLocks noGrp="1"/>
          </p:cNvSpPr>
          <p:nvPr>
            <p:ph type="body" sz="quarter" idx="12"/>
          </p:nvPr>
        </p:nvSpPr>
        <p:spPr>
          <a:xfrm>
            <a:off x="8772525" y="1808163"/>
            <a:ext cx="2940050" cy="4357687"/>
          </a:xfrm>
        </p:spPr>
        <p:txBody>
          <a:bodyPr/>
          <a:lstStyle>
            <a:lvl1pPr>
              <a:defRPr sz="1600" b="1"/>
            </a:lvl1pPr>
            <a:lvl2pPr marL="0" indent="0">
              <a:buNone/>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Fußzeilenplatzhalter 1">
            <a:extLst>
              <a:ext uri="{FF2B5EF4-FFF2-40B4-BE49-F238E27FC236}">
                <a16:creationId xmlns:a16="http://schemas.microsoft.com/office/drawing/2014/main" id="{C600EDD0-042C-48C5-946C-9122C18A1125}"/>
              </a:ext>
            </a:extLst>
          </p:cNvPr>
          <p:cNvSpPr>
            <a:spLocks noGrp="1"/>
          </p:cNvSpPr>
          <p:nvPr>
            <p:ph type="ftr" sz="quarter" idx="13"/>
          </p:nvPr>
        </p:nvSpPr>
        <p:spPr/>
        <p:txBody>
          <a:bodyPr/>
          <a:lstStyle>
            <a:lvl1pPr>
              <a:defRPr>
                <a:solidFill>
                  <a:schemeClr val="tx1"/>
                </a:solidFill>
              </a:defRPr>
            </a:lvl1pPr>
          </a:lstStyle>
          <a:p>
            <a:endParaRPr lang="en-US" dirty="0"/>
          </a:p>
        </p:txBody>
      </p:sp>
    </p:spTree>
    <p:extLst>
      <p:ext uri="{BB962C8B-B14F-4D97-AF65-F5344CB8AC3E}">
        <p14:creationId xmlns:p14="http://schemas.microsoft.com/office/powerpoint/2010/main" val="2656233128"/>
      </p:ext>
    </p:extLst>
  </p:cSld>
  <p:clrMapOvr>
    <a:masterClrMapping/>
  </p:clrMapOvr>
  <p:extLst>
    <p:ext uri="{DCECCB84-F9BA-43D5-87BE-67443E8EF086}">
      <p15:sldGuideLst xmlns:p15="http://schemas.microsoft.com/office/powerpoint/2012/main">
        <p15:guide id="1" orient="horz" pos="1139">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Bold headline on blue/white + image">
    <p:spTree>
      <p:nvGrpSpPr>
        <p:cNvPr id="1" name=""/>
        <p:cNvGrpSpPr/>
        <p:nvPr/>
      </p:nvGrpSpPr>
      <p:grpSpPr>
        <a:xfrm>
          <a:off x="0" y="0"/>
          <a:ext cx="0" cy="0"/>
          <a:chOff x="0" y="0"/>
          <a:chExt cx="0" cy="0"/>
        </a:xfrm>
      </p:grpSpPr>
      <p:sp>
        <p:nvSpPr>
          <p:cNvPr id="8" name="Rechteck 7">
            <a:extLst>
              <a:ext uri="{FF2B5EF4-FFF2-40B4-BE49-F238E27FC236}">
                <a16:creationId xmlns:a16="http://schemas.microsoft.com/office/drawing/2014/main" id="{D85B9BCC-ED7D-4926-91D7-795B583CD299}"/>
              </a:ext>
              <a:ext uri="{C183D7F6-B498-43B3-948B-1728B52AA6E4}">
                <adec:decorative xmlns:adec="http://schemas.microsoft.com/office/drawing/2017/decorative" val="1"/>
              </a:ext>
            </a:extLst>
          </p:cNvPr>
          <p:cNvSpPr/>
          <p:nvPr/>
        </p:nvSpPr>
        <p:spPr>
          <a:xfrm>
            <a:off x="0" y="0"/>
            <a:ext cx="7020000" cy="6858000"/>
          </a:xfrm>
          <a:prstGeom prst="rect">
            <a:avLst/>
          </a:prstGeom>
          <a:solidFill>
            <a:srgbClr val="13A0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Foliennummernplatzhalter 5">
            <a:extLst>
              <a:ext uri="{FF2B5EF4-FFF2-40B4-BE49-F238E27FC236}">
                <a16:creationId xmlns:a16="http://schemas.microsoft.com/office/drawing/2014/main" id="{50E423D4-7901-4F8B-B075-3D0E7C20A648}"/>
              </a:ext>
            </a:extLst>
          </p:cNvPr>
          <p:cNvSpPr>
            <a:spLocks noGrp="1"/>
          </p:cNvSpPr>
          <p:nvPr>
            <p:ph type="sldNum" sz="quarter" idx="11"/>
          </p:nvPr>
        </p:nvSpPr>
        <p:spPr/>
        <p:txBody>
          <a:bodyPr/>
          <a:lstStyle/>
          <a:p>
            <a:fld id="{56C449F3-BD9D-48DC-BFF1-0F66671DA7C6}" type="slidenum">
              <a:rPr lang="en-US" smtClean="0"/>
              <a:pPr/>
              <a:t>‹#›</a:t>
            </a:fld>
            <a:endParaRPr lang="en-US" dirty="0"/>
          </a:p>
        </p:txBody>
      </p:sp>
      <p:sp>
        <p:nvSpPr>
          <p:cNvPr id="9" name="Textplatzhalter 4">
            <a:extLst>
              <a:ext uri="{FF2B5EF4-FFF2-40B4-BE49-F238E27FC236}">
                <a16:creationId xmlns:a16="http://schemas.microsoft.com/office/drawing/2014/main" id="{86895624-7DAF-4916-BF2D-DA99D815DD92}"/>
              </a:ext>
            </a:extLst>
          </p:cNvPr>
          <p:cNvSpPr>
            <a:spLocks noGrp="1"/>
          </p:cNvSpPr>
          <p:nvPr>
            <p:ph type="body" sz="quarter" idx="15" hasCustomPrompt="1"/>
          </p:nvPr>
        </p:nvSpPr>
        <p:spPr>
          <a:xfrm>
            <a:off x="479425" y="476250"/>
            <a:ext cx="5025082" cy="252000"/>
          </a:xfrm>
        </p:spPr>
        <p:txBody>
          <a:bodyPr/>
          <a:lstStyle>
            <a:lvl1pPr>
              <a:defRPr lang="en-US" sz="1100" b="1" kern="1200" cap="all" spc="63" baseline="0" smtClean="0">
                <a:solidFill>
                  <a:schemeClr val="tx1"/>
                </a:solidFill>
                <a:latin typeface="+mn-lt"/>
                <a:ea typeface="+mn-ea"/>
                <a:cs typeface="+mn-cs"/>
              </a:defRPr>
            </a:lvl1pPr>
          </a:lstStyle>
          <a:p>
            <a:pPr lvl="0"/>
            <a:r>
              <a:rPr lang="en-US"/>
              <a:t>Topline goes here</a:t>
            </a:r>
          </a:p>
        </p:txBody>
      </p:sp>
      <p:sp>
        <p:nvSpPr>
          <p:cNvPr id="7" name="Titel 6">
            <a:extLst>
              <a:ext uri="{FF2B5EF4-FFF2-40B4-BE49-F238E27FC236}">
                <a16:creationId xmlns:a16="http://schemas.microsoft.com/office/drawing/2014/main" id="{28E2DDD5-62F8-4BB9-A01C-AC7CC80E2678}"/>
              </a:ext>
            </a:extLst>
          </p:cNvPr>
          <p:cNvSpPr>
            <a:spLocks noGrp="1"/>
          </p:cNvSpPr>
          <p:nvPr>
            <p:ph type="title"/>
          </p:nvPr>
        </p:nvSpPr>
        <p:spPr>
          <a:xfrm>
            <a:off x="479427" y="1808162"/>
            <a:ext cx="5724523" cy="4357687"/>
          </a:xfrm>
        </p:spPr>
        <p:txBody>
          <a:bodyPr/>
          <a:lstStyle>
            <a:lvl1pPr>
              <a:lnSpc>
                <a:spcPts val="8500"/>
              </a:lnSpc>
              <a:defRPr sz="8500">
                <a:solidFill>
                  <a:srgbClr val="122B54"/>
                </a:solidFill>
              </a:defRPr>
            </a:lvl1pPr>
          </a:lstStyle>
          <a:p>
            <a:r>
              <a:rPr lang="en-US"/>
              <a:t>Click to edit Master title style</a:t>
            </a:r>
            <a:endParaRPr lang="en-US" dirty="0"/>
          </a:p>
        </p:txBody>
      </p:sp>
      <p:sp>
        <p:nvSpPr>
          <p:cNvPr id="10" name="Textplatzhalter 9">
            <a:extLst>
              <a:ext uri="{FF2B5EF4-FFF2-40B4-BE49-F238E27FC236}">
                <a16:creationId xmlns:a16="http://schemas.microsoft.com/office/drawing/2014/main" id="{25DCC88A-A947-4C0A-827F-38E624596684}"/>
              </a:ext>
            </a:extLst>
          </p:cNvPr>
          <p:cNvSpPr>
            <a:spLocks noGrp="1"/>
          </p:cNvSpPr>
          <p:nvPr>
            <p:ph type="body" sz="quarter" idx="12"/>
          </p:nvPr>
        </p:nvSpPr>
        <p:spPr>
          <a:xfrm>
            <a:off x="7560000" y="3024000"/>
            <a:ext cx="4152573" cy="3141849"/>
          </a:xfrm>
        </p:spPr>
        <p:txBody>
          <a:bodyPr/>
          <a:lstStyle>
            <a:lvl1pPr>
              <a:defRPr sz="1600" b="1"/>
            </a:lvl1pPr>
            <a:lvl2pPr marL="0" indent="0">
              <a:buNone/>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Bildplatzhalter 2">
            <a:extLst>
              <a:ext uri="{FF2B5EF4-FFF2-40B4-BE49-F238E27FC236}">
                <a16:creationId xmlns:a16="http://schemas.microsoft.com/office/drawing/2014/main" id="{C3A37E33-1BC4-4258-8988-7DB0EC8D5A84}"/>
              </a:ext>
              <a:ext uri="{C183D7F6-B498-43B3-948B-1728B52AA6E4}">
                <adec:decorative xmlns:adec="http://schemas.microsoft.com/office/drawing/2017/decorative" val="1"/>
              </a:ext>
            </a:extLst>
          </p:cNvPr>
          <p:cNvSpPr>
            <a:spLocks noGrp="1"/>
          </p:cNvSpPr>
          <p:nvPr>
            <p:ph type="pic" sz="quarter" idx="13"/>
          </p:nvPr>
        </p:nvSpPr>
        <p:spPr>
          <a:xfrm>
            <a:off x="5700300" y="0"/>
            <a:ext cx="4320000" cy="2340000"/>
          </a:xfrm>
          <a:solidFill>
            <a:schemeClr val="tx2">
              <a:lumMod val="90000"/>
            </a:schemeClr>
          </a:solidFill>
        </p:spPr>
        <p:txBody>
          <a:bodyPr/>
          <a:lstStyle>
            <a:lvl1pPr>
              <a:defRPr>
                <a:solidFill>
                  <a:schemeClr val="tx1"/>
                </a:solidFill>
              </a:defRPr>
            </a:lvl1pPr>
          </a:lstStyle>
          <a:p>
            <a:r>
              <a:rPr lang="en-US"/>
              <a:t>Click icon to add picture</a:t>
            </a:r>
            <a:endParaRPr lang="en-US" dirty="0"/>
          </a:p>
        </p:txBody>
      </p:sp>
      <p:sp>
        <p:nvSpPr>
          <p:cNvPr id="2" name="Fußzeilenplatzhalter 1">
            <a:extLst>
              <a:ext uri="{FF2B5EF4-FFF2-40B4-BE49-F238E27FC236}">
                <a16:creationId xmlns:a16="http://schemas.microsoft.com/office/drawing/2014/main" id="{7C631362-B5E9-4A03-8563-BC489D509F80}"/>
              </a:ext>
            </a:extLst>
          </p:cNvPr>
          <p:cNvSpPr>
            <a:spLocks noGrp="1"/>
          </p:cNvSpPr>
          <p:nvPr>
            <p:ph type="ftr" sz="quarter" idx="14"/>
          </p:nvPr>
        </p:nvSpPr>
        <p:spPr/>
        <p:txBody>
          <a:bodyPr/>
          <a:lstStyle>
            <a:lvl1pPr>
              <a:defRPr>
                <a:solidFill>
                  <a:schemeClr val="tx1"/>
                </a:solidFill>
              </a:defRPr>
            </a:lvl1pPr>
          </a:lstStyle>
          <a:p>
            <a:endParaRPr lang="en-US" dirty="0"/>
          </a:p>
        </p:txBody>
      </p:sp>
    </p:spTree>
    <p:extLst>
      <p:ext uri="{BB962C8B-B14F-4D97-AF65-F5344CB8AC3E}">
        <p14:creationId xmlns:p14="http://schemas.microsoft.com/office/powerpoint/2010/main" val="308119486"/>
      </p:ext>
    </p:extLst>
  </p:cSld>
  <p:clrMapOvr>
    <a:masterClrMapping/>
  </p:clrMapOvr>
  <p:extLst>
    <p:ext uri="{DCECCB84-F9BA-43D5-87BE-67443E8EF086}">
      <p15:sldGuideLst xmlns:p15="http://schemas.microsoft.com/office/powerpoint/2012/main">
        <p15:guide id="1" orient="horz" pos="1139">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Headline + topline only">
    <p:spTree>
      <p:nvGrpSpPr>
        <p:cNvPr id="1" name=""/>
        <p:cNvGrpSpPr/>
        <p:nvPr/>
      </p:nvGrpSpPr>
      <p:grpSpPr>
        <a:xfrm>
          <a:off x="0" y="0"/>
          <a:ext cx="0" cy="0"/>
          <a:chOff x="0" y="0"/>
          <a:chExt cx="0" cy="0"/>
        </a:xfrm>
      </p:grpSpPr>
      <p:sp>
        <p:nvSpPr>
          <p:cNvPr id="7" name="Foliennummernplatzhalter 6">
            <a:extLst>
              <a:ext uri="{FF2B5EF4-FFF2-40B4-BE49-F238E27FC236}">
                <a16:creationId xmlns:a16="http://schemas.microsoft.com/office/drawing/2014/main" id="{B5F45E11-429A-423F-97E9-1B1309F4DB3A}"/>
              </a:ext>
            </a:extLst>
          </p:cNvPr>
          <p:cNvSpPr>
            <a:spLocks noGrp="1"/>
          </p:cNvSpPr>
          <p:nvPr>
            <p:ph type="sldNum" sz="quarter" idx="11"/>
          </p:nvPr>
        </p:nvSpPr>
        <p:spPr/>
        <p:txBody>
          <a:bodyPr/>
          <a:lstStyle/>
          <a:p>
            <a:fld id="{56C449F3-BD9D-48DC-BFF1-0F66671DA7C6}" type="slidenum">
              <a:rPr lang="en-US" smtClean="0"/>
              <a:pPr/>
              <a:t>‹#›</a:t>
            </a:fld>
            <a:endParaRPr lang="en-US" dirty="0"/>
          </a:p>
        </p:txBody>
      </p:sp>
      <p:sp>
        <p:nvSpPr>
          <p:cNvPr id="5" name="Textplatzhalter 4">
            <a:extLst>
              <a:ext uri="{FF2B5EF4-FFF2-40B4-BE49-F238E27FC236}">
                <a16:creationId xmlns:a16="http://schemas.microsoft.com/office/drawing/2014/main" id="{2CBF6088-36A1-4310-BB51-1649635E7893}"/>
              </a:ext>
            </a:extLst>
          </p:cNvPr>
          <p:cNvSpPr>
            <a:spLocks noGrp="1"/>
          </p:cNvSpPr>
          <p:nvPr>
            <p:ph type="body" sz="quarter" idx="12" hasCustomPrompt="1"/>
          </p:nvPr>
        </p:nvSpPr>
        <p:spPr>
          <a:xfrm>
            <a:off x="479424" y="476250"/>
            <a:ext cx="9324975" cy="252000"/>
          </a:xfrm>
        </p:spPr>
        <p:txBody>
          <a:bodyPr/>
          <a:lstStyle>
            <a:lvl1pPr>
              <a:defRPr lang="en-US" sz="1100" b="1" kern="1200" cap="all" spc="63" baseline="0" smtClean="0">
                <a:solidFill>
                  <a:schemeClr val="bg1"/>
                </a:solidFill>
                <a:latin typeface="+mn-lt"/>
                <a:ea typeface="+mn-ea"/>
                <a:cs typeface="+mn-cs"/>
              </a:defRPr>
            </a:lvl1pPr>
          </a:lstStyle>
          <a:p>
            <a:pPr lvl="0"/>
            <a:r>
              <a:rPr lang="en-US"/>
              <a:t>Topline goes here</a:t>
            </a:r>
          </a:p>
        </p:txBody>
      </p:sp>
      <p:sp>
        <p:nvSpPr>
          <p:cNvPr id="2" name="Titel 1">
            <a:extLst>
              <a:ext uri="{FF2B5EF4-FFF2-40B4-BE49-F238E27FC236}">
                <a16:creationId xmlns:a16="http://schemas.microsoft.com/office/drawing/2014/main" id="{7FE0FA48-9F47-4B37-94C3-D2CE80E96A54}"/>
              </a:ext>
            </a:extLst>
          </p:cNvPr>
          <p:cNvSpPr>
            <a:spLocks noGrp="1"/>
          </p:cNvSpPr>
          <p:nvPr>
            <p:ph type="title"/>
          </p:nvPr>
        </p:nvSpPr>
        <p:spPr/>
        <p:txBody>
          <a:bodyPr/>
          <a:lstStyle/>
          <a:p>
            <a:r>
              <a:rPr lang="en-US"/>
              <a:t>Click to edit Master title style</a:t>
            </a:r>
            <a:endParaRPr lang="en-US" dirty="0"/>
          </a:p>
        </p:txBody>
      </p:sp>
      <p:sp>
        <p:nvSpPr>
          <p:cNvPr id="6" name="Fußzeilenplatzhalter 5">
            <a:extLst>
              <a:ext uri="{FF2B5EF4-FFF2-40B4-BE49-F238E27FC236}">
                <a16:creationId xmlns:a16="http://schemas.microsoft.com/office/drawing/2014/main" id="{B12C489F-F019-4419-9172-668E44FC8C23}"/>
              </a:ext>
            </a:extLst>
          </p:cNvPr>
          <p:cNvSpPr>
            <a:spLocks noGrp="1"/>
          </p:cNvSpPr>
          <p:nvPr>
            <p:ph type="ftr" sz="quarter" idx="10"/>
          </p:nvPr>
        </p:nvSpPr>
        <p:spPr/>
        <p:txBody>
          <a:bodyPr/>
          <a:lstStyle/>
          <a:p>
            <a:endParaRPr lang="en-US" dirty="0"/>
          </a:p>
        </p:txBody>
      </p:sp>
    </p:spTree>
    <p:extLst>
      <p:ext uri="{BB962C8B-B14F-4D97-AF65-F5344CB8AC3E}">
        <p14:creationId xmlns:p14="http://schemas.microsoft.com/office/powerpoint/2010/main" val="246003121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Headline + topline only bold">
    <p:spTree>
      <p:nvGrpSpPr>
        <p:cNvPr id="1" name=""/>
        <p:cNvGrpSpPr/>
        <p:nvPr/>
      </p:nvGrpSpPr>
      <p:grpSpPr>
        <a:xfrm>
          <a:off x="0" y="0"/>
          <a:ext cx="0" cy="0"/>
          <a:chOff x="0" y="0"/>
          <a:chExt cx="0" cy="0"/>
        </a:xfrm>
      </p:grpSpPr>
      <p:sp>
        <p:nvSpPr>
          <p:cNvPr id="7" name="Foliennummernplatzhalter 6">
            <a:extLst>
              <a:ext uri="{FF2B5EF4-FFF2-40B4-BE49-F238E27FC236}">
                <a16:creationId xmlns:a16="http://schemas.microsoft.com/office/drawing/2014/main" id="{B5F45E11-429A-423F-97E9-1B1309F4DB3A}"/>
              </a:ext>
            </a:extLst>
          </p:cNvPr>
          <p:cNvSpPr>
            <a:spLocks noGrp="1"/>
          </p:cNvSpPr>
          <p:nvPr>
            <p:ph type="sldNum" sz="quarter" idx="11"/>
          </p:nvPr>
        </p:nvSpPr>
        <p:spPr/>
        <p:txBody>
          <a:bodyPr/>
          <a:lstStyle/>
          <a:p>
            <a:fld id="{56C449F3-BD9D-48DC-BFF1-0F66671DA7C6}" type="slidenum">
              <a:rPr lang="en-US" smtClean="0"/>
              <a:pPr/>
              <a:t>‹#›</a:t>
            </a:fld>
            <a:endParaRPr lang="en-US" dirty="0"/>
          </a:p>
        </p:txBody>
      </p:sp>
      <p:sp>
        <p:nvSpPr>
          <p:cNvPr id="5" name="Textplatzhalter 4">
            <a:extLst>
              <a:ext uri="{FF2B5EF4-FFF2-40B4-BE49-F238E27FC236}">
                <a16:creationId xmlns:a16="http://schemas.microsoft.com/office/drawing/2014/main" id="{08E58946-949A-488B-8C82-A425EDC09E3F}"/>
              </a:ext>
            </a:extLst>
          </p:cNvPr>
          <p:cNvSpPr>
            <a:spLocks noGrp="1"/>
          </p:cNvSpPr>
          <p:nvPr>
            <p:ph type="body" sz="quarter" idx="12" hasCustomPrompt="1"/>
          </p:nvPr>
        </p:nvSpPr>
        <p:spPr>
          <a:xfrm>
            <a:off x="479424" y="476250"/>
            <a:ext cx="9324975" cy="252000"/>
          </a:xfrm>
        </p:spPr>
        <p:txBody>
          <a:bodyPr/>
          <a:lstStyle>
            <a:lvl1pPr>
              <a:defRPr lang="en-US" sz="1100" b="1" kern="1200" cap="all" spc="63" baseline="0" smtClean="0">
                <a:solidFill>
                  <a:schemeClr val="bg1"/>
                </a:solidFill>
                <a:latin typeface="+mn-lt"/>
                <a:ea typeface="+mn-ea"/>
                <a:cs typeface="+mn-cs"/>
              </a:defRPr>
            </a:lvl1pPr>
          </a:lstStyle>
          <a:p>
            <a:pPr lvl="0"/>
            <a:r>
              <a:rPr lang="en-US"/>
              <a:t>Topline goes here</a:t>
            </a:r>
          </a:p>
        </p:txBody>
      </p:sp>
      <p:sp>
        <p:nvSpPr>
          <p:cNvPr id="2" name="Titel 1">
            <a:extLst>
              <a:ext uri="{FF2B5EF4-FFF2-40B4-BE49-F238E27FC236}">
                <a16:creationId xmlns:a16="http://schemas.microsoft.com/office/drawing/2014/main" id="{7FE0FA48-9F47-4B37-94C3-D2CE80E96A54}"/>
              </a:ext>
            </a:extLst>
          </p:cNvPr>
          <p:cNvSpPr>
            <a:spLocks noGrp="1"/>
          </p:cNvSpPr>
          <p:nvPr>
            <p:ph type="title"/>
          </p:nvPr>
        </p:nvSpPr>
        <p:spPr/>
        <p:txBody>
          <a:bodyPr/>
          <a:lstStyle>
            <a:lvl1pPr>
              <a:lnSpc>
                <a:spcPts val="8500"/>
              </a:lnSpc>
              <a:defRPr sz="8500"/>
            </a:lvl1pPr>
          </a:lstStyle>
          <a:p>
            <a:r>
              <a:rPr lang="en-US"/>
              <a:t>Click to edit Master title style</a:t>
            </a:r>
            <a:endParaRPr lang="en-US" dirty="0"/>
          </a:p>
        </p:txBody>
      </p:sp>
      <p:sp>
        <p:nvSpPr>
          <p:cNvPr id="6" name="Fußzeilenplatzhalter 5">
            <a:extLst>
              <a:ext uri="{FF2B5EF4-FFF2-40B4-BE49-F238E27FC236}">
                <a16:creationId xmlns:a16="http://schemas.microsoft.com/office/drawing/2014/main" id="{B12C489F-F019-4419-9172-668E44FC8C23}"/>
              </a:ext>
            </a:extLst>
          </p:cNvPr>
          <p:cNvSpPr>
            <a:spLocks noGrp="1"/>
          </p:cNvSpPr>
          <p:nvPr>
            <p:ph type="ftr" sz="quarter" idx="10"/>
          </p:nvPr>
        </p:nvSpPr>
        <p:spPr/>
        <p:txBody>
          <a:bodyPr/>
          <a:lstStyle/>
          <a:p>
            <a:endParaRPr lang="en-US" dirty="0"/>
          </a:p>
        </p:txBody>
      </p:sp>
    </p:spTree>
    <p:extLst>
      <p:ext uri="{BB962C8B-B14F-4D97-AF65-F5344CB8AC3E}">
        <p14:creationId xmlns:p14="http://schemas.microsoft.com/office/powerpoint/2010/main" val="30449175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Divider white">
    <p:bg>
      <p:bgPr>
        <a:solidFill>
          <a:schemeClr val="tx1"/>
        </a:solidFill>
        <a:effectLst/>
      </p:bgPr>
    </p:bg>
    <p:spTree>
      <p:nvGrpSpPr>
        <p:cNvPr id="1" name=""/>
        <p:cNvGrpSpPr/>
        <p:nvPr/>
      </p:nvGrpSpPr>
      <p:grpSpPr>
        <a:xfrm>
          <a:off x="0" y="0"/>
          <a:ext cx="0" cy="0"/>
          <a:chOff x="0" y="0"/>
          <a:chExt cx="0" cy="0"/>
        </a:xfrm>
      </p:grpSpPr>
      <p:sp>
        <p:nvSpPr>
          <p:cNvPr id="5" name="Foliennummernplatzhalter 4">
            <a:extLst>
              <a:ext uri="{FF2B5EF4-FFF2-40B4-BE49-F238E27FC236}">
                <a16:creationId xmlns:a16="http://schemas.microsoft.com/office/drawing/2014/main" id="{A896FE83-F99B-4339-865C-D01C13BF52C4}"/>
              </a:ext>
            </a:extLst>
          </p:cNvPr>
          <p:cNvSpPr>
            <a:spLocks noGrp="1"/>
          </p:cNvSpPr>
          <p:nvPr>
            <p:ph type="sldNum" sz="quarter" idx="13"/>
          </p:nvPr>
        </p:nvSpPr>
        <p:spPr/>
        <p:txBody>
          <a:bodyPr/>
          <a:lstStyle/>
          <a:p>
            <a:fld id="{56C449F3-BD9D-48DC-BFF1-0F66671DA7C6}" type="slidenum">
              <a:rPr lang="en-US" smtClean="0"/>
              <a:pPr/>
              <a:t>‹#›</a:t>
            </a:fld>
            <a:endParaRPr lang="en-US" dirty="0"/>
          </a:p>
        </p:txBody>
      </p:sp>
      <p:sp>
        <p:nvSpPr>
          <p:cNvPr id="15" name="Textplatzhalter 14">
            <a:extLst>
              <a:ext uri="{FF2B5EF4-FFF2-40B4-BE49-F238E27FC236}">
                <a16:creationId xmlns:a16="http://schemas.microsoft.com/office/drawing/2014/main" id="{453A991D-E53C-4B2C-9CE8-F24616E7F33B}"/>
              </a:ext>
            </a:extLst>
          </p:cNvPr>
          <p:cNvSpPr>
            <a:spLocks noGrp="1"/>
          </p:cNvSpPr>
          <p:nvPr>
            <p:ph type="body" sz="quarter" idx="11" hasCustomPrompt="1"/>
          </p:nvPr>
        </p:nvSpPr>
        <p:spPr>
          <a:xfrm>
            <a:off x="479425" y="496800"/>
            <a:ext cx="1692275" cy="1044000"/>
          </a:xfrm>
        </p:spPr>
        <p:txBody>
          <a:bodyPr anchor="t" anchorCtr="0"/>
          <a:lstStyle>
            <a:lvl1pPr algn="l">
              <a:lnSpc>
                <a:spcPct val="80000"/>
              </a:lnSpc>
              <a:defRPr sz="3800">
                <a:solidFill>
                  <a:schemeClr val="bg1"/>
                </a:solidFill>
              </a:defRPr>
            </a:lvl1pPr>
          </a:lstStyle>
          <a:p>
            <a:pPr lvl="0"/>
            <a:r>
              <a:rPr lang="en-US" dirty="0"/>
              <a:t>First level</a:t>
            </a:r>
          </a:p>
        </p:txBody>
      </p:sp>
      <p:sp>
        <p:nvSpPr>
          <p:cNvPr id="2" name="Titel 1">
            <a:extLst>
              <a:ext uri="{FF2B5EF4-FFF2-40B4-BE49-F238E27FC236}">
                <a16:creationId xmlns:a16="http://schemas.microsoft.com/office/drawing/2014/main" id="{54344D3D-750E-4AA5-BD45-F6CFA3D07F07}"/>
              </a:ext>
            </a:extLst>
          </p:cNvPr>
          <p:cNvSpPr>
            <a:spLocks noGrp="1"/>
          </p:cNvSpPr>
          <p:nvPr>
            <p:ph type="ctrTitle" hasCustomPrompt="1"/>
          </p:nvPr>
        </p:nvSpPr>
        <p:spPr>
          <a:xfrm>
            <a:off x="479425" y="1620000"/>
            <a:ext cx="11233150" cy="1676355"/>
          </a:xfrm>
        </p:spPr>
        <p:txBody>
          <a:bodyPr rIns="216000" anchor="b" anchorCtr="0"/>
          <a:lstStyle>
            <a:lvl1pPr algn="l">
              <a:lnSpc>
                <a:spcPct val="80000"/>
              </a:lnSpc>
              <a:defRPr sz="8500">
                <a:solidFill>
                  <a:schemeClr val="bg1"/>
                </a:solidFill>
              </a:defRPr>
            </a:lvl1pPr>
          </a:lstStyle>
          <a:p>
            <a:r>
              <a:rPr lang="en-US" dirty="0"/>
              <a:t>Master title</a:t>
            </a:r>
          </a:p>
        </p:txBody>
      </p:sp>
      <p:sp>
        <p:nvSpPr>
          <p:cNvPr id="3" name="Untertitel 2">
            <a:extLst>
              <a:ext uri="{FF2B5EF4-FFF2-40B4-BE49-F238E27FC236}">
                <a16:creationId xmlns:a16="http://schemas.microsoft.com/office/drawing/2014/main" id="{9F4A5A7B-32F1-4538-86EC-D0B2317455D4}"/>
              </a:ext>
            </a:extLst>
          </p:cNvPr>
          <p:cNvSpPr>
            <a:spLocks noGrp="1"/>
          </p:cNvSpPr>
          <p:nvPr>
            <p:ph type="subTitle" idx="1" hasCustomPrompt="1"/>
          </p:nvPr>
        </p:nvSpPr>
        <p:spPr>
          <a:xfrm>
            <a:off x="4295775" y="3240000"/>
            <a:ext cx="7416800" cy="1676355"/>
          </a:xfrm>
        </p:spPr>
        <p:txBody>
          <a:bodyPr rIns="216000"/>
          <a:lstStyle>
            <a:lvl1pPr marL="0" indent="0" algn="l">
              <a:lnSpc>
                <a:spcPct val="80000"/>
              </a:lnSpc>
              <a:buNone/>
              <a:defRPr sz="8500">
                <a:solidFill>
                  <a:srgbClr val="13A0D3"/>
                </a:solidFill>
                <a:latin typeface="+mj-lt"/>
              </a:defRPr>
            </a:lvl1pPr>
            <a:lvl2pPr marL="483855" indent="0" algn="ctr">
              <a:buNone/>
              <a:defRPr sz="2117"/>
            </a:lvl2pPr>
            <a:lvl3pPr marL="967710" indent="0" algn="ctr">
              <a:buNone/>
              <a:defRPr sz="1905"/>
            </a:lvl3pPr>
            <a:lvl4pPr marL="1451564" indent="0" algn="ctr">
              <a:buNone/>
              <a:defRPr sz="1693"/>
            </a:lvl4pPr>
            <a:lvl5pPr marL="1935419" indent="0" algn="ctr">
              <a:buNone/>
              <a:defRPr sz="1693"/>
            </a:lvl5pPr>
            <a:lvl6pPr marL="2419274" indent="0" algn="ctr">
              <a:buNone/>
              <a:defRPr sz="1693"/>
            </a:lvl6pPr>
            <a:lvl7pPr marL="2903129" indent="0" algn="ctr">
              <a:buNone/>
              <a:defRPr sz="1693"/>
            </a:lvl7pPr>
            <a:lvl8pPr marL="3386983" indent="0" algn="ctr">
              <a:buNone/>
              <a:defRPr sz="1693"/>
            </a:lvl8pPr>
            <a:lvl9pPr marL="3870838" indent="0" algn="ctr">
              <a:buNone/>
              <a:defRPr sz="1693"/>
            </a:lvl9pPr>
          </a:lstStyle>
          <a:p>
            <a:r>
              <a:rPr lang="en-US" dirty="0"/>
              <a:t>Subtitle style</a:t>
            </a:r>
          </a:p>
        </p:txBody>
      </p:sp>
    </p:spTree>
    <p:extLst>
      <p:ext uri="{BB962C8B-B14F-4D97-AF65-F5344CB8AC3E}">
        <p14:creationId xmlns:p14="http://schemas.microsoft.com/office/powerpoint/2010/main" val="424512746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6" name="Foliennummernplatzhalter 5">
            <a:extLst>
              <a:ext uri="{FF2B5EF4-FFF2-40B4-BE49-F238E27FC236}">
                <a16:creationId xmlns:a16="http://schemas.microsoft.com/office/drawing/2014/main" id="{9A238627-407D-4004-A6C9-31955AAD8E8C}"/>
              </a:ext>
            </a:extLst>
          </p:cNvPr>
          <p:cNvSpPr>
            <a:spLocks noGrp="1"/>
          </p:cNvSpPr>
          <p:nvPr>
            <p:ph type="sldNum" sz="quarter" idx="11"/>
          </p:nvPr>
        </p:nvSpPr>
        <p:spPr/>
        <p:txBody>
          <a:bodyPr/>
          <a:lstStyle/>
          <a:p>
            <a:fld id="{56C449F3-BD9D-48DC-BFF1-0F66671DA7C6}" type="slidenum">
              <a:rPr lang="en-US" smtClean="0"/>
              <a:pPr/>
              <a:t>‹#›</a:t>
            </a:fld>
            <a:endParaRPr lang="en-US" dirty="0"/>
          </a:p>
        </p:txBody>
      </p:sp>
      <p:sp>
        <p:nvSpPr>
          <p:cNvPr id="5" name="Fußzeilenplatzhalter 4">
            <a:extLst>
              <a:ext uri="{FF2B5EF4-FFF2-40B4-BE49-F238E27FC236}">
                <a16:creationId xmlns:a16="http://schemas.microsoft.com/office/drawing/2014/main" id="{1CCF6E46-F87C-4B64-99C8-86D0AD8F84AE}"/>
              </a:ext>
            </a:extLst>
          </p:cNvPr>
          <p:cNvSpPr>
            <a:spLocks noGrp="1"/>
          </p:cNvSpPr>
          <p:nvPr>
            <p:ph type="ftr" sz="quarter" idx="10"/>
          </p:nvPr>
        </p:nvSpPr>
        <p:spPr/>
        <p:txBody>
          <a:bodyPr/>
          <a:lstStyle/>
          <a:p>
            <a:endParaRPr lang="en-US" dirty="0"/>
          </a:p>
        </p:txBody>
      </p:sp>
    </p:spTree>
    <p:extLst>
      <p:ext uri="{BB962C8B-B14F-4D97-AF65-F5344CB8AC3E}">
        <p14:creationId xmlns:p14="http://schemas.microsoft.com/office/powerpoint/2010/main" val="3188092782"/>
      </p:ext>
    </p:extLst>
  </p:cSld>
  <p:clrMapOvr>
    <a:masterClrMapping/>
  </p:clrMapOvr>
  <p:extLst>
    <p:ext uri="{DCECCB84-F9BA-43D5-87BE-67443E8EF086}">
      <p15:sldGuideLst xmlns:p15="http://schemas.microsoft.com/office/powerpoint/2012/main"/>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pic>
        <p:nvPicPr>
          <p:cNvPr id="7" name="Grafik 6">
            <a:extLst>
              <a:ext uri="{FF2B5EF4-FFF2-40B4-BE49-F238E27FC236}">
                <a16:creationId xmlns:a16="http://schemas.microsoft.com/office/drawing/2014/main" id="{FFB93F98-2502-4A46-903A-C90B11A87BA1}"/>
              </a:ext>
              <a:ext uri="{C183D7F6-B498-43B3-948B-1728B52AA6E4}">
                <adec:decorative xmlns:adec="http://schemas.microsoft.com/office/drawing/2017/decorative" val="1"/>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78800" y="-152396"/>
            <a:ext cx="1104853" cy="937345"/>
          </a:xfrm>
          <a:prstGeom prst="rect">
            <a:avLst/>
          </a:prstGeom>
        </p:spPr>
      </p:pic>
      <p:sp>
        <p:nvSpPr>
          <p:cNvPr id="5" name="Foliennummernplatzhalter 4">
            <a:extLst>
              <a:ext uri="{FF2B5EF4-FFF2-40B4-BE49-F238E27FC236}">
                <a16:creationId xmlns:a16="http://schemas.microsoft.com/office/drawing/2014/main" id="{B8864DFD-E38D-49D7-BB64-174EB574BF44}"/>
              </a:ext>
            </a:extLst>
          </p:cNvPr>
          <p:cNvSpPr>
            <a:spLocks noGrp="1"/>
          </p:cNvSpPr>
          <p:nvPr>
            <p:ph type="sldNum" sz="quarter" idx="17"/>
          </p:nvPr>
        </p:nvSpPr>
        <p:spPr/>
        <p:txBody>
          <a:bodyPr/>
          <a:lstStyle/>
          <a:p>
            <a:fld id="{56C449F3-BD9D-48DC-BFF1-0F66671DA7C6}" type="slidenum">
              <a:rPr lang="en-US" smtClean="0"/>
              <a:pPr/>
              <a:t>‹#›</a:t>
            </a:fld>
            <a:endParaRPr lang="en-US" dirty="0"/>
          </a:p>
        </p:txBody>
      </p:sp>
      <p:sp>
        <p:nvSpPr>
          <p:cNvPr id="3" name="Title 2">
            <a:extLst>
              <a:ext uri="{FF2B5EF4-FFF2-40B4-BE49-F238E27FC236}">
                <a16:creationId xmlns:a16="http://schemas.microsoft.com/office/drawing/2014/main" id="{831789C7-E5A6-4AA7-BF30-57CEC805ADEA}"/>
              </a:ext>
            </a:extLst>
          </p:cNvPr>
          <p:cNvSpPr>
            <a:spLocks noGrp="1"/>
          </p:cNvSpPr>
          <p:nvPr>
            <p:ph type="title"/>
          </p:nvPr>
        </p:nvSpPr>
        <p:spPr>
          <a:xfrm>
            <a:off x="479427" y="1808163"/>
            <a:ext cx="7400615" cy="4357686"/>
          </a:xfrm>
        </p:spPr>
        <p:txBody>
          <a:bodyPr/>
          <a:lstStyle/>
          <a:p>
            <a:r>
              <a:rPr lang="en-US"/>
              <a:t>Click to edit Master title style</a:t>
            </a:r>
          </a:p>
        </p:txBody>
      </p:sp>
      <p:sp>
        <p:nvSpPr>
          <p:cNvPr id="2" name="Fußzeilenplatzhalter 1">
            <a:extLst>
              <a:ext uri="{FF2B5EF4-FFF2-40B4-BE49-F238E27FC236}">
                <a16:creationId xmlns:a16="http://schemas.microsoft.com/office/drawing/2014/main" id="{F20E780E-8236-45DA-A6AF-143D4C7283C7}"/>
              </a:ext>
            </a:extLst>
          </p:cNvPr>
          <p:cNvSpPr>
            <a:spLocks noGrp="1"/>
          </p:cNvSpPr>
          <p:nvPr>
            <p:ph type="ftr" sz="quarter" idx="19"/>
          </p:nvPr>
        </p:nvSpPr>
        <p:spPr/>
        <p:txBody>
          <a:bodyPr/>
          <a:lstStyle/>
          <a:p>
            <a:endParaRPr lang="en-US" dirty="0"/>
          </a:p>
        </p:txBody>
      </p:sp>
    </p:spTree>
    <p:extLst>
      <p:ext uri="{BB962C8B-B14F-4D97-AF65-F5344CB8AC3E}">
        <p14:creationId xmlns:p14="http://schemas.microsoft.com/office/powerpoint/2010/main" val="3158853301"/>
      </p:ext>
    </p:extLst>
  </p:cSld>
  <p:clrMapOvr>
    <a:masterClrMapping/>
  </p:clrMapOvr>
  <p:extLst>
    <p:ext uri="{DCECCB84-F9BA-43D5-87BE-67443E8EF086}">
      <p15:sldGuideLst xmlns:p15="http://schemas.microsoft.com/office/powerpoint/2012/main">
        <p15:guide id="1" orient="horz" pos="1139">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Fullblead image">
    <p:spTree>
      <p:nvGrpSpPr>
        <p:cNvPr id="1" name=""/>
        <p:cNvGrpSpPr/>
        <p:nvPr/>
      </p:nvGrpSpPr>
      <p:grpSpPr>
        <a:xfrm>
          <a:off x="0" y="0"/>
          <a:ext cx="0" cy="0"/>
          <a:chOff x="0" y="0"/>
          <a:chExt cx="0" cy="0"/>
        </a:xfrm>
      </p:grpSpPr>
      <p:sp>
        <p:nvSpPr>
          <p:cNvPr id="7" name="Bildplatzhalter 6">
            <a:extLst>
              <a:ext uri="{FF2B5EF4-FFF2-40B4-BE49-F238E27FC236}">
                <a16:creationId xmlns:a16="http://schemas.microsoft.com/office/drawing/2014/main" id="{543F4184-F695-473F-B37A-0DA4B8E546ED}"/>
              </a:ext>
              <a:ext uri="{C183D7F6-B498-43B3-948B-1728B52AA6E4}">
                <adec:decorative xmlns:adec="http://schemas.microsoft.com/office/drawing/2017/decorative" val="1"/>
              </a:ext>
            </a:extLst>
          </p:cNvPr>
          <p:cNvSpPr>
            <a:spLocks noGrp="1"/>
          </p:cNvSpPr>
          <p:nvPr>
            <p:ph type="pic" sz="quarter" idx="13"/>
          </p:nvPr>
        </p:nvSpPr>
        <p:spPr>
          <a:xfrm>
            <a:off x="0" y="2"/>
            <a:ext cx="12192000" cy="6858000"/>
          </a:xfrm>
          <a:solidFill>
            <a:schemeClr val="tx2">
              <a:lumMod val="90000"/>
            </a:schemeClr>
          </a:solidFill>
        </p:spPr>
        <p:txBody>
          <a:bodyPr/>
          <a:lstStyle>
            <a:lvl1pPr>
              <a:defRPr>
                <a:solidFill>
                  <a:schemeClr val="tx1"/>
                </a:solidFill>
              </a:defRPr>
            </a:lvl1pPr>
          </a:lstStyle>
          <a:p>
            <a:r>
              <a:rPr lang="en-US"/>
              <a:t>Click icon to add picture</a:t>
            </a:r>
            <a:endParaRPr lang="en-US" dirty="0"/>
          </a:p>
        </p:txBody>
      </p:sp>
      <p:sp>
        <p:nvSpPr>
          <p:cNvPr id="6" name="Foliennummernplatzhalter 5">
            <a:extLst>
              <a:ext uri="{FF2B5EF4-FFF2-40B4-BE49-F238E27FC236}">
                <a16:creationId xmlns:a16="http://schemas.microsoft.com/office/drawing/2014/main" id="{B41AAF74-D43E-4774-9DEC-557D0F40A220}"/>
              </a:ext>
            </a:extLst>
          </p:cNvPr>
          <p:cNvSpPr>
            <a:spLocks noGrp="1"/>
          </p:cNvSpPr>
          <p:nvPr>
            <p:ph type="sldNum" sz="quarter" idx="16"/>
          </p:nvPr>
        </p:nvSpPr>
        <p:spPr/>
        <p:txBody>
          <a:bodyPr/>
          <a:lstStyle>
            <a:lvl1pPr>
              <a:defRPr>
                <a:solidFill>
                  <a:schemeClr val="tx1"/>
                </a:solidFill>
              </a:defRPr>
            </a:lvl1pPr>
          </a:lstStyle>
          <a:p>
            <a:fld id="{56C449F3-BD9D-48DC-BFF1-0F66671DA7C6}" type="slidenum">
              <a:rPr lang="en-US" smtClean="0"/>
              <a:pPr/>
              <a:t>‹#›</a:t>
            </a:fld>
            <a:endParaRPr lang="en-US" dirty="0"/>
          </a:p>
        </p:txBody>
      </p:sp>
      <p:sp>
        <p:nvSpPr>
          <p:cNvPr id="10" name="Bildplatzhalter 9">
            <a:extLst>
              <a:ext uri="{FF2B5EF4-FFF2-40B4-BE49-F238E27FC236}">
                <a16:creationId xmlns:a16="http://schemas.microsoft.com/office/drawing/2014/main" id="{7F2B9096-2D8C-433C-8C26-F6A72A4C0219}"/>
              </a:ext>
              <a:ext uri="{C183D7F6-B498-43B3-948B-1728B52AA6E4}">
                <adec:decorative xmlns:adec="http://schemas.microsoft.com/office/drawing/2017/decorative" val="1"/>
              </a:ext>
            </a:extLst>
          </p:cNvPr>
          <p:cNvSpPr>
            <a:spLocks noGrp="1"/>
          </p:cNvSpPr>
          <p:nvPr>
            <p:ph type="pic" sz="quarter" idx="17"/>
          </p:nvPr>
        </p:nvSpPr>
        <p:spPr>
          <a:xfrm>
            <a:off x="10692000" y="504000"/>
            <a:ext cx="1018800" cy="252000"/>
          </a:xfrm>
          <a:blipFill>
            <a:blip r:embed="rId2">
              <a:extLst>
                <a:ext uri="{96DAC541-7B7A-43D3-8B79-37D633B846F1}">
                  <asvg:svgBlip xmlns:asvg="http://schemas.microsoft.com/office/drawing/2016/SVG/main" r:embed="rId3"/>
                </a:ext>
              </a:extLst>
            </a:blip>
            <a:stretch>
              <a:fillRect/>
            </a:stretch>
          </a:blipFill>
        </p:spPr>
        <p:txBody>
          <a:bodyPr/>
          <a:lstStyle>
            <a:lvl1pPr>
              <a:defRPr sz="800">
                <a:solidFill>
                  <a:schemeClr val="tx1">
                    <a:alpha val="0"/>
                  </a:schemeClr>
                </a:solidFill>
              </a:defRPr>
            </a:lvl1pPr>
          </a:lstStyle>
          <a:p>
            <a:r>
              <a:rPr lang="en-US"/>
              <a:t>Click icon to add picture</a:t>
            </a:r>
            <a:endParaRPr lang="en-US" dirty="0"/>
          </a:p>
        </p:txBody>
      </p:sp>
      <p:sp>
        <p:nvSpPr>
          <p:cNvPr id="2" name="Title 1">
            <a:extLst>
              <a:ext uri="{FF2B5EF4-FFF2-40B4-BE49-F238E27FC236}">
                <a16:creationId xmlns:a16="http://schemas.microsoft.com/office/drawing/2014/main" id="{5CAD3F89-8F63-4AD4-9A29-6909CDF4E52D}"/>
              </a:ext>
            </a:extLst>
          </p:cNvPr>
          <p:cNvSpPr>
            <a:spLocks noGrp="1"/>
          </p:cNvSpPr>
          <p:nvPr>
            <p:ph type="title"/>
          </p:nvPr>
        </p:nvSpPr>
        <p:spPr>
          <a:xfrm>
            <a:off x="2879999" y="3031886"/>
            <a:ext cx="5929704" cy="932854"/>
          </a:xfrm>
        </p:spPr>
        <p:txBody>
          <a:bodyPr/>
          <a:lstStyle>
            <a:lvl1pPr defTabSz="720000">
              <a:defRPr lang="en-US" sz="3800" kern="1200" smtClean="0">
                <a:solidFill>
                  <a:schemeClr val="tx1"/>
                </a:solidFill>
                <a:latin typeface="+mj-lt"/>
                <a:ea typeface="+mn-ea"/>
                <a:cs typeface="+mn-cs"/>
              </a:defRPr>
            </a:lvl1pPr>
          </a:lstStyle>
          <a:p>
            <a:r>
              <a:rPr lang="en-US"/>
              <a:t>Click to edit Master title style</a:t>
            </a:r>
          </a:p>
        </p:txBody>
      </p:sp>
    </p:spTree>
    <p:extLst>
      <p:ext uri="{BB962C8B-B14F-4D97-AF65-F5344CB8AC3E}">
        <p14:creationId xmlns:p14="http://schemas.microsoft.com/office/powerpoint/2010/main" val="1847289084"/>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Contact">
    <p:spTree>
      <p:nvGrpSpPr>
        <p:cNvPr id="1" name=""/>
        <p:cNvGrpSpPr/>
        <p:nvPr/>
      </p:nvGrpSpPr>
      <p:grpSpPr>
        <a:xfrm>
          <a:off x="0" y="0"/>
          <a:ext cx="0" cy="0"/>
          <a:chOff x="0" y="0"/>
          <a:chExt cx="0" cy="0"/>
        </a:xfrm>
      </p:grpSpPr>
      <p:sp>
        <p:nvSpPr>
          <p:cNvPr id="7" name="Foliennummernplatzhalter 6">
            <a:extLst>
              <a:ext uri="{FF2B5EF4-FFF2-40B4-BE49-F238E27FC236}">
                <a16:creationId xmlns:a16="http://schemas.microsoft.com/office/drawing/2014/main" id="{B5F45E11-429A-423F-97E9-1B1309F4DB3A}"/>
              </a:ext>
            </a:extLst>
          </p:cNvPr>
          <p:cNvSpPr>
            <a:spLocks noGrp="1"/>
          </p:cNvSpPr>
          <p:nvPr>
            <p:ph type="sldNum" sz="quarter" idx="11"/>
          </p:nvPr>
        </p:nvSpPr>
        <p:spPr/>
        <p:txBody>
          <a:bodyPr/>
          <a:lstStyle/>
          <a:p>
            <a:fld id="{56C449F3-BD9D-48DC-BFF1-0F66671DA7C6}" type="slidenum">
              <a:rPr lang="en-US" smtClean="0"/>
              <a:pPr/>
              <a:t>‹#›</a:t>
            </a:fld>
            <a:endParaRPr lang="en-US" dirty="0"/>
          </a:p>
        </p:txBody>
      </p:sp>
      <p:sp>
        <p:nvSpPr>
          <p:cNvPr id="12" name="Textplatzhalter 4">
            <a:extLst>
              <a:ext uri="{FF2B5EF4-FFF2-40B4-BE49-F238E27FC236}">
                <a16:creationId xmlns:a16="http://schemas.microsoft.com/office/drawing/2014/main" id="{97955563-D116-42F8-9493-607FD96D811B}"/>
              </a:ext>
            </a:extLst>
          </p:cNvPr>
          <p:cNvSpPr>
            <a:spLocks noGrp="1"/>
          </p:cNvSpPr>
          <p:nvPr>
            <p:ph type="body" sz="quarter" idx="19" hasCustomPrompt="1"/>
          </p:nvPr>
        </p:nvSpPr>
        <p:spPr>
          <a:xfrm>
            <a:off x="479424" y="476250"/>
            <a:ext cx="9324973" cy="252000"/>
          </a:xfrm>
        </p:spPr>
        <p:txBody>
          <a:bodyPr/>
          <a:lstStyle>
            <a:lvl1pPr>
              <a:defRPr lang="en-US" sz="1100" b="1" kern="1200" cap="all" spc="63" baseline="0" smtClean="0">
                <a:solidFill>
                  <a:schemeClr val="bg1"/>
                </a:solidFill>
                <a:latin typeface="+mn-lt"/>
                <a:ea typeface="+mn-ea"/>
                <a:cs typeface="+mn-cs"/>
              </a:defRPr>
            </a:lvl1pPr>
          </a:lstStyle>
          <a:p>
            <a:pPr lvl="0"/>
            <a:r>
              <a:rPr lang="en-US"/>
              <a:t>Topline goes here</a:t>
            </a:r>
          </a:p>
        </p:txBody>
      </p:sp>
      <p:sp>
        <p:nvSpPr>
          <p:cNvPr id="2" name="Titel 1">
            <a:extLst>
              <a:ext uri="{FF2B5EF4-FFF2-40B4-BE49-F238E27FC236}">
                <a16:creationId xmlns:a16="http://schemas.microsoft.com/office/drawing/2014/main" id="{7FE0FA48-9F47-4B37-94C3-D2CE80E96A54}"/>
              </a:ext>
            </a:extLst>
          </p:cNvPr>
          <p:cNvSpPr>
            <a:spLocks noGrp="1"/>
          </p:cNvSpPr>
          <p:nvPr>
            <p:ph type="title"/>
          </p:nvPr>
        </p:nvSpPr>
        <p:spPr/>
        <p:txBody>
          <a:bodyPr/>
          <a:lstStyle/>
          <a:p>
            <a:r>
              <a:rPr lang="en-US"/>
              <a:t>Click to edit Master title style</a:t>
            </a:r>
            <a:endParaRPr lang="en-US" dirty="0"/>
          </a:p>
        </p:txBody>
      </p:sp>
      <p:sp>
        <p:nvSpPr>
          <p:cNvPr id="4" name="Bildplatzhalter 3">
            <a:extLst>
              <a:ext uri="{FF2B5EF4-FFF2-40B4-BE49-F238E27FC236}">
                <a16:creationId xmlns:a16="http://schemas.microsoft.com/office/drawing/2014/main" id="{91DF75E5-F9FE-4B14-8C90-B1BF90164CF4}"/>
              </a:ext>
            </a:extLst>
          </p:cNvPr>
          <p:cNvSpPr>
            <a:spLocks noGrp="1" noChangeAspect="1"/>
          </p:cNvSpPr>
          <p:nvPr>
            <p:ph type="pic" sz="quarter" idx="12"/>
          </p:nvPr>
        </p:nvSpPr>
        <p:spPr>
          <a:xfrm>
            <a:off x="524691" y="1836000"/>
            <a:ext cx="1872000" cy="1872000"/>
          </a:xfrm>
          <a:prstGeom prst="ellipse">
            <a:avLst/>
          </a:prstGeom>
          <a:solidFill>
            <a:schemeClr val="tx2">
              <a:lumMod val="90000"/>
            </a:schemeClr>
          </a:solidFill>
          <a:ln w="127000">
            <a:solidFill>
              <a:schemeClr val="bg1"/>
            </a:solidFill>
          </a:ln>
        </p:spPr>
        <p:txBody>
          <a:bodyPr/>
          <a:lstStyle/>
          <a:p>
            <a:r>
              <a:rPr lang="en-US"/>
              <a:t>Click icon to add picture</a:t>
            </a:r>
            <a:endParaRPr lang="en-US" dirty="0"/>
          </a:p>
        </p:txBody>
      </p:sp>
      <p:sp>
        <p:nvSpPr>
          <p:cNvPr id="8" name="Textplatzhalter 7">
            <a:extLst>
              <a:ext uri="{FF2B5EF4-FFF2-40B4-BE49-F238E27FC236}">
                <a16:creationId xmlns:a16="http://schemas.microsoft.com/office/drawing/2014/main" id="{80E809D7-298E-4784-9AE3-F5FC40D20485}"/>
              </a:ext>
            </a:extLst>
          </p:cNvPr>
          <p:cNvSpPr>
            <a:spLocks noGrp="1"/>
          </p:cNvSpPr>
          <p:nvPr>
            <p:ph type="body" sz="quarter" idx="13"/>
          </p:nvPr>
        </p:nvSpPr>
        <p:spPr>
          <a:xfrm>
            <a:off x="479427" y="3983525"/>
            <a:ext cx="3600450" cy="2182325"/>
          </a:xfrm>
        </p:spPr>
        <p:txBody>
          <a:bodyPr/>
          <a:lstStyle>
            <a:lvl1pPr>
              <a:spcAft>
                <a:spcPts val="600"/>
              </a:spcAft>
              <a:defRPr sz="1600" b="1"/>
            </a:lvl1pPr>
            <a:lvl2pPr marL="0" indent="0">
              <a:buNone/>
              <a:tabLst>
                <a:tab pos="288000" algn="l"/>
              </a:tabLst>
              <a:defRPr sz="1600"/>
            </a:lvl2pPr>
            <a:lvl3pPr marL="180000" indent="-180000">
              <a:buFontTx/>
              <a:buBlip>
                <a:blip r:embed="rId2"/>
              </a:buBlip>
              <a:defRPr sz="1600"/>
            </a:lvl3pPr>
            <a:lvl4pPr marL="180000" indent="-180000">
              <a:buFontTx/>
              <a:buBlip>
                <a:blip r:embed="rId3"/>
              </a:buBlip>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Bildplatzhalter 3">
            <a:extLst>
              <a:ext uri="{FF2B5EF4-FFF2-40B4-BE49-F238E27FC236}">
                <a16:creationId xmlns:a16="http://schemas.microsoft.com/office/drawing/2014/main" id="{B7EEF68F-5357-4EC1-854D-F85E9950B8DD}"/>
              </a:ext>
            </a:extLst>
          </p:cNvPr>
          <p:cNvSpPr>
            <a:spLocks noGrp="1" noChangeAspect="1"/>
          </p:cNvSpPr>
          <p:nvPr>
            <p:ph type="pic" sz="quarter" idx="14"/>
          </p:nvPr>
        </p:nvSpPr>
        <p:spPr>
          <a:xfrm>
            <a:off x="4341040" y="1836000"/>
            <a:ext cx="1872000" cy="1872000"/>
          </a:xfrm>
          <a:prstGeom prst="ellipse">
            <a:avLst/>
          </a:prstGeom>
          <a:solidFill>
            <a:schemeClr val="tx2">
              <a:lumMod val="90000"/>
            </a:schemeClr>
          </a:solidFill>
          <a:ln w="127000">
            <a:solidFill>
              <a:schemeClr val="bg1"/>
            </a:solidFill>
          </a:ln>
        </p:spPr>
        <p:txBody>
          <a:bodyPr/>
          <a:lstStyle/>
          <a:p>
            <a:r>
              <a:rPr lang="en-US"/>
              <a:t>Click icon to add picture</a:t>
            </a:r>
            <a:endParaRPr lang="en-US" dirty="0"/>
          </a:p>
        </p:txBody>
      </p:sp>
      <p:sp>
        <p:nvSpPr>
          <p:cNvPr id="13" name="Textplatzhalter 7">
            <a:extLst>
              <a:ext uri="{FF2B5EF4-FFF2-40B4-BE49-F238E27FC236}">
                <a16:creationId xmlns:a16="http://schemas.microsoft.com/office/drawing/2014/main" id="{4FD059CA-F54D-436B-83BF-7C80E05A47BC}"/>
              </a:ext>
            </a:extLst>
          </p:cNvPr>
          <p:cNvSpPr>
            <a:spLocks noGrp="1"/>
          </p:cNvSpPr>
          <p:nvPr>
            <p:ph type="body" sz="quarter" idx="17"/>
          </p:nvPr>
        </p:nvSpPr>
        <p:spPr>
          <a:xfrm>
            <a:off x="4295775" y="3983525"/>
            <a:ext cx="3600450" cy="2182325"/>
          </a:xfrm>
        </p:spPr>
        <p:txBody>
          <a:bodyPr/>
          <a:lstStyle>
            <a:lvl1pPr>
              <a:spcAft>
                <a:spcPts val="600"/>
              </a:spcAft>
              <a:defRPr sz="1600" b="1"/>
            </a:lvl1pPr>
            <a:lvl2pPr marL="0" indent="0">
              <a:buNone/>
              <a:tabLst>
                <a:tab pos="288000" algn="l"/>
              </a:tabLst>
              <a:defRPr sz="1600"/>
            </a:lvl2pPr>
            <a:lvl3pPr marL="180000" indent="-180000">
              <a:buFontTx/>
              <a:buBlip>
                <a:blip r:embed="rId2"/>
              </a:buBlip>
              <a:defRPr sz="1600"/>
            </a:lvl3pPr>
            <a:lvl4pPr marL="180000" indent="-180000">
              <a:buFontTx/>
              <a:buBlip>
                <a:blip r:embed="rId3"/>
              </a:buBlip>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Bildplatzhalter 3">
            <a:extLst>
              <a:ext uri="{FF2B5EF4-FFF2-40B4-BE49-F238E27FC236}">
                <a16:creationId xmlns:a16="http://schemas.microsoft.com/office/drawing/2014/main" id="{F40182DB-D138-4445-9088-170FAB7AB943}"/>
              </a:ext>
            </a:extLst>
          </p:cNvPr>
          <p:cNvSpPr>
            <a:spLocks noGrp="1" noChangeAspect="1"/>
          </p:cNvSpPr>
          <p:nvPr>
            <p:ph type="pic" sz="quarter" idx="16"/>
          </p:nvPr>
        </p:nvSpPr>
        <p:spPr>
          <a:xfrm>
            <a:off x="8157390" y="1836000"/>
            <a:ext cx="1872000" cy="1872000"/>
          </a:xfrm>
          <a:prstGeom prst="ellipse">
            <a:avLst/>
          </a:prstGeom>
          <a:solidFill>
            <a:schemeClr val="tx2">
              <a:lumMod val="90000"/>
            </a:schemeClr>
          </a:solidFill>
          <a:ln w="127000">
            <a:solidFill>
              <a:schemeClr val="bg1"/>
            </a:solidFill>
          </a:ln>
        </p:spPr>
        <p:txBody>
          <a:bodyPr/>
          <a:lstStyle/>
          <a:p>
            <a:r>
              <a:rPr lang="en-US"/>
              <a:t>Click icon to add picture</a:t>
            </a:r>
            <a:endParaRPr lang="en-US" dirty="0"/>
          </a:p>
        </p:txBody>
      </p:sp>
      <p:sp>
        <p:nvSpPr>
          <p:cNvPr id="14" name="Textplatzhalter 7">
            <a:extLst>
              <a:ext uri="{FF2B5EF4-FFF2-40B4-BE49-F238E27FC236}">
                <a16:creationId xmlns:a16="http://schemas.microsoft.com/office/drawing/2014/main" id="{3F0C00D3-5C3B-4DEC-B521-74B05D0D8186}"/>
              </a:ext>
            </a:extLst>
          </p:cNvPr>
          <p:cNvSpPr>
            <a:spLocks noGrp="1"/>
          </p:cNvSpPr>
          <p:nvPr>
            <p:ph type="body" sz="quarter" idx="18"/>
          </p:nvPr>
        </p:nvSpPr>
        <p:spPr>
          <a:xfrm>
            <a:off x="8112125" y="3983525"/>
            <a:ext cx="3600450" cy="2182325"/>
          </a:xfrm>
        </p:spPr>
        <p:txBody>
          <a:bodyPr/>
          <a:lstStyle>
            <a:lvl1pPr>
              <a:spcAft>
                <a:spcPts val="600"/>
              </a:spcAft>
              <a:defRPr sz="1600" b="1"/>
            </a:lvl1pPr>
            <a:lvl2pPr marL="0" indent="0">
              <a:buNone/>
              <a:tabLst>
                <a:tab pos="288000" algn="l"/>
              </a:tabLst>
              <a:defRPr sz="1600"/>
            </a:lvl2pPr>
            <a:lvl3pPr marL="180000" indent="-180000">
              <a:buFontTx/>
              <a:buBlip>
                <a:blip r:embed="rId2"/>
              </a:buBlip>
              <a:defRPr sz="1600"/>
            </a:lvl3pPr>
            <a:lvl4pPr marL="180000" indent="-180000">
              <a:buFontTx/>
              <a:buBlip>
                <a:blip r:embed="rId3"/>
              </a:buBlip>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ußzeilenplatzhalter 5">
            <a:extLst>
              <a:ext uri="{FF2B5EF4-FFF2-40B4-BE49-F238E27FC236}">
                <a16:creationId xmlns:a16="http://schemas.microsoft.com/office/drawing/2014/main" id="{B12C489F-F019-4419-9172-668E44FC8C23}"/>
              </a:ext>
            </a:extLst>
          </p:cNvPr>
          <p:cNvSpPr>
            <a:spLocks noGrp="1"/>
          </p:cNvSpPr>
          <p:nvPr>
            <p:ph type="ftr" sz="quarter" idx="10"/>
          </p:nvPr>
        </p:nvSpPr>
        <p:spPr/>
        <p:txBody>
          <a:bodyPr/>
          <a:lstStyle/>
          <a:p>
            <a:endParaRPr lang="en-US" dirty="0"/>
          </a:p>
        </p:txBody>
      </p:sp>
    </p:spTree>
    <p:extLst>
      <p:ext uri="{BB962C8B-B14F-4D97-AF65-F5344CB8AC3E}">
        <p14:creationId xmlns:p14="http://schemas.microsoft.com/office/powerpoint/2010/main" val="745074564"/>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1 Column">
    <p:spTree>
      <p:nvGrpSpPr>
        <p:cNvPr id="1" name=""/>
        <p:cNvGrpSpPr/>
        <p:nvPr/>
      </p:nvGrpSpPr>
      <p:grpSpPr>
        <a:xfrm>
          <a:off x="0" y="0"/>
          <a:ext cx="0" cy="0"/>
          <a:chOff x="0" y="0"/>
          <a:chExt cx="0" cy="0"/>
        </a:xfrm>
      </p:grpSpPr>
      <p:sp>
        <p:nvSpPr>
          <p:cNvPr id="8" name="Foliennummernplatzhalter 7">
            <a:extLst>
              <a:ext uri="{FF2B5EF4-FFF2-40B4-BE49-F238E27FC236}">
                <a16:creationId xmlns:a16="http://schemas.microsoft.com/office/drawing/2014/main" id="{B1B47329-9857-4D53-8AEE-0DA821EB3F10}"/>
              </a:ext>
            </a:extLst>
          </p:cNvPr>
          <p:cNvSpPr>
            <a:spLocks noGrp="1"/>
          </p:cNvSpPr>
          <p:nvPr>
            <p:ph type="sldNum" sz="quarter" idx="11"/>
          </p:nvPr>
        </p:nvSpPr>
        <p:spPr/>
        <p:txBody>
          <a:bodyPr/>
          <a:lstStyle/>
          <a:p>
            <a:fld id="{56C449F3-BD9D-48DC-BFF1-0F66671DA7C6}" type="slidenum">
              <a:rPr lang="en-US" smtClean="0"/>
              <a:pPr/>
              <a:t>‹#›</a:t>
            </a:fld>
            <a:endParaRPr lang="en-US" dirty="0"/>
          </a:p>
        </p:txBody>
      </p:sp>
      <p:sp>
        <p:nvSpPr>
          <p:cNvPr id="6" name="Textplatzhalter 4">
            <a:extLst>
              <a:ext uri="{FF2B5EF4-FFF2-40B4-BE49-F238E27FC236}">
                <a16:creationId xmlns:a16="http://schemas.microsoft.com/office/drawing/2014/main" id="{CBA18CC5-0EE1-4A52-A8DC-E8A87E5CEB62}"/>
              </a:ext>
            </a:extLst>
          </p:cNvPr>
          <p:cNvSpPr>
            <a:spLocks noGrp="1"/>
          </p:cNvSpPr>
          <p:nvPr>
            <p:ph type="body" sz="quarter" idx="12" hasCustomPrompt="1"/>
          </p:nvPr>
        </p:nvSpPr>
        <p:spPr>
          <a:xfrm>
            <a:off x="479425" y="476250"/>
            <a:ext cx="9324974" cy="252000"/>
          </a:xfrm>
        </p:spPr>
        <p:txBody>
          <a:bodyPr/>
          <a:lstStyle>
            <a:lvl1pPr>
              <a:defRPr lang="en-US" sz="1100" b="1" kern="1200" cap="all" spc="63" baseline="0" smtClean="0">
                <a:solidFill>
                  <a:schemeClr val="tx1"/>
                </a:solidFill>
                <a:latin typeface="+mn-lt"/>
                <a:ea typeface="+mn-ea"/>
                <a:cs typeface="+mn-cs"/>
              </a:defRPr>
            </a:lvl1pPr>
          </a:lstStyle>
          <a:p>
            <a:pPr lvl="0"/>
            <a:r>
              <a:rPr lang="en-US"/>
              <a:t>Topline goes here</a:t>
            </a:r>
          </a:p>
        </p:txBody>
      </p:sp>
      <p:sp>
        <p:nvSpPr>
          <p:cNvPr id="9" name="Titel 8">
            <a:extLst>
              <a:ext uri="{FF2B5EF4-FFF2-40B4-BE49-F238E27FC236}">
                <a16:creationId xmlns:a16="http://schemas.microsoft.com/office/drawing/2014/main" id="{82ED1243-6147-42B8-9521-E858A8855D1C}"/>
              </a:ext>
            </a:extLst>
          </p:cNvPr>
          <p:cNvSpPr>
            <a:spLocks noGrp="1"/>
          </p:cNvSpPr>
          <p:nvPr>
            <p:ph type="title"/>
          </p:nvPr>
        </p:nvSpPr>
        <p:spPr/>
        <p:txBody>
          <a:bodyPr/>
          <a:lstStyle/>
          <a:p>
            <a:r>
              <a:rPr lang="en-US"/>
              <a:t>Click to edit Master title style</a:t>
            </a:r>
            <a:endParaRPr lang="en-US" dirty="0"/>
          </a:p>
        </p:txBody>
      </p:sp>
      <p:sp>
        <p:nvSpPr>
          <p:cNvPr id="3" name="Inhaltsplatzhalter 2">
            <a:extLst>
              <a:ext uri="{FF2B5EF4-FFF2-40B4-BE49-F238E27FC236}">
                <a16:creationId xmlns:a16="http://schemas.microsoft.com/office/drawing/2014/main" id="{B44BE1ED-5593-43E7-90D4-F1D53BC3E973}"/>
              </a:ext>
            </a:extLst>
          </p:cNvPr>
          <p:cNvSpPr>
            <a:spLocks noGrp="1"/>
          </p:cNvSpPr>
          <p:nvPr>
            <p:ph idx="1"/>
          </p:nvPr>
        </p:nvSpPr>
        <p:spPr>
          <a:xfrm>
            <a:off x="479425" y="1808163"/>
            <a:ext cx="11233150" cy="435768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67064909"/>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obj" preserve="1">
  <p:cSld name="1 Column - No topline">
    <p:spTree>
      <p:nvGrpSpPr>
        <p:cNvPr id="1" name=""/>
        <p:cNvGrpSpPr/>
        <p:nvPr/>
      </p:nvGrpSpPr>
      <p:grpSpPr>
        <a:xfrm>
          <a:off x="0" y="0"/>
          <a:ext cx="0" cy="0"/>
          <a:chOff x="0" y="0"/>
          <a:chExt cx="0" cy="0"/>
        </a:xfrm>
      </p:grpSpPr>
      <p:sp>
        <p:nvSpPr>
          <p:cNvPr id="8" name="Foliennummernplatzhalter 7">
            <a:extLst>
              <a:ext uri="{FF2B5EF4-FFF2-40B4-BE49-F238E27FC236}">
                <a16:creationId xmlns:a16="http://schemas.microsoft.com/office/drawing/2014/main" id="{228A5C0F-76A3-4DA0-9F81-A12F1964DA15}"/>
              </a:ext>
            </a:extLst>
          </p:cNvPr>
          <p:cNvSpPr>
            <a:spLocks noGrp="1"/>
          </p:cNvSpPr>
          <p:nvPr>
            <p:ph type="sldNum" sz="quarter" idx="11"/>
          </p:nvPr>
        </p:nvSpPr>
        <p:spPr/>
        <p:txBody>
          <a:bodyPr/>
          <a:lstStyle/>
          <a:p>
            <a:fld id="{56C449F3-BD9D-48DC-BFF1-0F66671DA7C6}" type="slidenum">
              <a:rPr lang="en-US" smtClean="0"/>
              <a:pPr/>
              <a:t>‹#›</a:t>
            </a:fld>
            <a:endParaRPr lang="en-US" dirty="0"/>
          </a:p>
        </p:txBody>
      </p:sp>
      <p:sp>
        <p:nvSpPr>
          <p:cNvPr id="2" name="Titel 1">
            <a:extLst>
              <a:ext uri="{FF2B5EF4-FFF2-40B4-BE49-F238E27FC236}">
                <a16:creationId xmlns:a16="http://schemas.microsoft.com/office/drawing/2014/main" id="{126FDAA8-8B2C-4943-A92E-AA894087B98A}"/>
              </a:ext>
            </a:extLst>
          </p:cNvPr>
          <p:cNvSpPr>
            <a:spLocks noGrp="1"/>
          </p:cNvSpPr>
          <p:nvPr>
            <p:ph type="title"/>
          </p:nvPr>
        </p:nvSpPr>
        <p:spPr>
          <a:xfrm>
            <a:off x="479427" y="489296"/>
            <a:ext cx="9324974" cy="887067"/>
          </a:xfrm>
        </p:spPr>
        <p:txBody>
          <a:bodyPr/>
          <a:lstStyle/>
          <a:p>
            <a:r>
              <a:rPr lang="en-US"/>
              <a:t>Click to edit Master title style</a:t>
            </a:r>
            <a:endParaRPr lang="en-US" dirty="0"/>
          </a:p>
        </p:txBody>
      </p:sp>
      <p:sp>
        <p:nvSpPr>
          <p:cNvPr id="3" name="Inhaltsplatzhalter 2">
            <a:extLst>
              <a:ext uri="{FF2B5EF4-FFF2-40B4-BE49-F238E27FC236}">
                <a16:creationId xmlns:a16="http://schemas.microsoft.com/office/drawing/2014/main" id="{B44BE1ED-5593-43E7-90D4-F1D53BC3E973}"/>
              </a:ext>
            </a:extLst>
          </p:cNvPr>
          <p:cNvSpPr>
            <a:spLocks noGrp="1"/>
          </p:cNvSpPr>
          <p:nvPr>
            <p:ph idx="1"/>
          </p:nvPr>
        </p:nvSpPr>
        <p:spPr>
          <a:xfrm>
            <a:off x="479424" y="1376363"/>
            <a:ext cx="11233151" cy="47894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ußzeilenplatzhalter 3">
            <a:extLst>
              <a:ext uri="{FF2B5EF4-FFF2-40B4-BE49-F238E27FC236}">
                <a16:creationId xmlns:a16="http://schemas.microsoft.com/office/drawing/2014/main" id="{F066B618-3572-4A35-AE43-3071208EAA47}"/>
              </a:ext>
            </a:extLst>
          </p:cNvPr>
          <p:cNvSpPr>
            <a:spLocks noGrp="1"/>
          </p:cNvSpPr>
          <p:nvPr>
            <p:ph type="ftr" sz="quarter" idx="12"/>
          </p:nvPr>
        </p:nvSpPr>
        <p:spPr/>
        <p:txBody>
          <a:bodyPr/>
          <a:lstStyle/>
          <a:p>
            <a:endParaRPr lang="en-US" dirty="0"/>
          </a:p>
        </p:txBody>
      </p:sp>
    </p:spTree>
    <p:extLst>
      <p:ext uri="{BB962C8B-B14F-4D97-AF65-F5344CB8AC3E}">
        <p14:creationId xmlns:p14="http://schemas.microsoft.com/office/powerpoint/2010/main" val="3897055956"/>
      </p:ext>
    </p:extLst>
  </p:cSld>
  <p:clrMapOvr>
    <a:masterClrMapping/>
  </p:clrMapOvr>
  <p:extLst>
    <p:ext uri="{DCECCB84-F9BA-43D5-87BE-67443E8EF086}">
      <p15:sldGuideLst xmlns:p15="http://schemas.microsoft.com/office/powerpoint/2012/main">
        <p15:guide id="1" orient="horz" pos="867">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2 Columns">
    <p:spTree>
      <p:nvGrpSpPr>
        <p:cNvPr id="1" name=""/>
        <p:cNvGrpSpPr/>
        <p:nvPr/>
      </p:nvGrpSpPr>
      <p:grpSpPr>
        <a:xfrm>
          <a:off x="0" y="0"/>
          <a:ext cx="0" cy="0"/>
          <a:chOff x="0" y="0"/>
          <a:chExt cx="0" cy="0"/>
        </a:xfrm>
      </p:grpSpPr>
      <p:sp>
        <p:nvSpPr>
          <p:cNvPr id="6" name="Foliennummernplatzhalter 5">
            <a:extLst>
              <a:ext uri="{FF2B5EF4-FFF2-40B4-BE49-F238E27FC236}">
                <a16:creationId xmlns:a16="http://schemas.microsoft.com/office/drawing/2014/main" id="{F05D0B0C-A748-4D32-9576-AC3B06930A3D}"/>
              </a:ext>
            </a:extLst>
          </p:cNvPr>
          <p:cNvSpPr>
            <a:spLocks noGrp="1"/>
          </p:cNvSpPr>
          <p:nvPr>
            <p:ph type="sldNum" sz="quarter" idx="11"/>
          </p:nvPr>
        </p:nvSpPr>
        <p:spPr/>
        <p:txBody>
          <a:bodyPr/>
          <a:lstStyle/>
          <a:p>
            <a:fld id="{56C449F3-BD9D-48DC-BFF1-0F66671DA7C6}" type="slidenum">
              <a:rPr lang="en-US" smtClean="0"/>
              <a:pPr/>
              <a:t>‹#›</a:t>
            </a:fld>
            <a:endParaRPr lang="en-US" dirty="0"/>
          </a:p>
        </p:txBody>
      </p:sp>
      <p:sp>
        <p:nvSpPr>
          <p:cNvPr id="8" name="Textplatzhalter 4">
            <a:extLst>
              <a:ext uri="{FF2B5EF4-FFF2-40B4-BE49-F238E27FC236}">
                <a16:creationId xmlns:a16="http://schemas.microsoft.com/office/drawing/2014/main" id="{38466069-A1D4-43E3-9D57-F1BB85187B72}"/>
              </a:ext>
            </a:extLst>
          </p:cNvPr>
          <p:cNvSpPr>
            <a:spLocks noGrp="1"/>
          </p:cNvSpPr>
          <p:nvPr>
            <p:ph type="body" sz="quarter" idx="13" hasCustomPrompt="1"/>
          </p:nvPr>
        </p:nvSpPr>
        <p:spPr>
          <a:xfrm>
            <a:off x="479424" y="476250"/>
            <a:ext cx="9324975" cy="252000"/>
          </a:xfrm>
        </p:spPr>
        <p:txBody>
          <a:bodyPr/>
          <a:lstStyle>
            <a:lvl1pPr>
              <a:defRPr lang="en-US" sz="1100" b="1" kern="1200" cap="all" spc="63" baseline="0" smtClean="0">
                <a:solidFill>
                  <a:schemeClr val="tx1"/>
                </a:solidFill>
                <a:latin typeface="+mn-lt"/>
                <a:ea typeface="+mn-ea"/>
                <a:cs typeface="+mn-cs"/>
              </a:defRPr>
            </a:lvl1pPr>
          </a:lstStyle>
          <a:p>
            <a:pPr lvl="0"/>
            <a:r>
              <a:rPr lang="en-US"/>
              <a:t>Topline goes here</a:t>
            </a:r>
          </a:p>
        </p:txBody>
      </p:sp>
      <p:sp>
        <p:nvSpPr>
          <p:cNvPr id="7" name="Titel 6">
            <a:extLst>
              <a:ext uri="{FF2B5EF4-FFF2-40B4-BE49-F238E27FC236}">
                <a16:creationId xmlns:a16="http://schemas.microsoft.com/office/drawing/2014/main" id="{103C9E28-168F-4D13-868D-27257D6C9ADC}"/>
              </a:ext>
            </a:extLst>
          </p:cNvPr>
          <p:cNvSpPr>
            <a:spLocks noGrp="1"/>
          </p:cNvSpPr>
          <p:nvPr>
            <p:ph type="title"/>
          </p:nvPr>
        </p:nvSpPr>
        <p:spPr/>
        <p:txBody>
          <a:bodyPr/>
          <a:lstStyle/>
          <a:p>
            <a:r>
              <a:rPr lang="en-US"/>
              <a:t>Click to edit Master title style</a:t>
            </a:r>
            <a:endParaRPr lang="en-US" dirty="0"/>
          </a:p>
        </p:txBody>
      </p:sp>
      <p:sp>
        <p:nvSpPr>
          <p:cNvPr id="3" name="Inhaltsplatzhalter 2">
            <a:extLst>
              <a:ext uri="{FF2B5EF4-FFF2-40B4-BE49-F238E27FC236}">
                <a16:creationId xmlns:a16="http://schemas.microsoft.com/office/drawing/2014/main" id="{EBEE051C-6EF3-470E-8A6F-3ACCAEC2B8D9}"/>
              </a:ext>
            </a:extLst>
          </p:cNvPr>
          <p:cNvSpPr>
            <a:spLocks noGrp="1"/>
          </p:cNvSpPr>
          <p:nvPr>
            <p:ph sz="half" idx="1"/>
          </p:nvPr>
        </p:nvSpPr>
        <p:spPr>
          <a:xfrm>
            <a:off x="479424" y="1808163"/>
            <a:ext cx="5508626" cy="435768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Inhaltsplatzhalter 3">
            <a:extLst>
              <a:ext uri="{FF2B5EF4-FFF2-40B4-BE49-F238E27FC236}">
                <a16:creationId xmlns:a16="http://schemas.microsoft.com/office/drawing/2014/main" id="{54F1D8F2-5ECC-4655-A1DA-16D1D9E2965D}"/>
              </a:ext>
            </a:extLst>
          </p:cNvPr>
          <p:cNvSpPr>
            <a:spLocks noGrp="1"/>
          </p:cNvSpPr>
          <p:nvPr>
            <p:ph sz="half" idx="2"/>
          </p:nvPr>
        </p:nvSpPr>
        <p:spPr>
          <a:xfrm>
            <a:off x="6203949" y="1808163"/>
            <a:ext cx="5508626" cy="435768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Fußzeilenplatzhalter 1">
            <a:extLst>
              <a:ext uri="{FF2B5EF4-FFF2-40B4-BE49-F238E27FC236}">
                <a16:creationId xmlns:a16="http://schemas.microsoft.com/office/drawing/2014/main" id="{90A950C1-7AA2-4F73-AC21-33D3D0370B47}"/>
              </a:ext>
            </a:extLst>
          </p:cNvPr>
          <p:cNvSpPr>
            <a:spLocks noGrp="1"/>
          </p:cNvSpPr>
          <p:nvPr>
            <p:ph type="ftr" sz="quarter" idx="12"/>
          </p:nvPr>
        </p:nvSpPr>
        <p:spPr/>
        <p:txBody>
          <a:bodyPr/>
          <a:lstStyle/>
          <a:p>
            <a:endParaRPr lang="en-US" dirty="0"/>
          </a:p>
        </p:txBody>
      </p:sp>
    </p:spTree>
    <p:extLst>
      <p:ext uri="{BB962C8B-B14F-4D97-AF65-F5344CB8AC3E}">
        <p14:creationId xmlns:p14="http://schemas.microsoft.com/office/powerpoint/2010/main" val="3554167306"/>
      </p:ext>
    </p:extLst>
  </p:cSld>
  <p:clrMapOvr>
    <a:masterClrMapping/>
  </p:clrMapOvr>
  <p:extLst>
    <p:ext uri="{DCECCB84-F9BA-43D5-87BE-67443E8EF086}">
      <p15:sldGuideLst xmlns:p15="http://schemas.microsoft.com/office/powerpoint/2012/main"/>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3 Columns">
    <p:spTree>
      <p:nvGrpSpPr>
        <p:cNvPr id="1" name=""/>
        <p:cNvGrpSpPr/>
        <p:nvPr/>
      </p:nvGrpSpPr>
      <p:grpSpPr>
        <a:xfrm>
          <a:off x="0" y="0"/>
          <a:ext cx="0" cy="0"/>
          <a:chOff x="0" y="0"/>
          <a:chExt cx="0" cy="0"/>
        </a:xfrm>
      </p:grpSpPr>
      <p:sp>
        <p:nvSpPr>
          <p:cNvPr id="9" name="Foliennummernplatzhalter 8">
            <a:extLst>
              <a:ext uri="{FF2B5EF4-FFF2-40B4-BE49-F238E27FC236}">
                <a16:creationId xmlns:a16="http://schemas.microsoft.com/office/drawing/2014/main" id="{AC96B8A2-A7F5-4CCA-9AAF-45B703C2E4A4}"/>
              </a:ext>
            </a:extLst>
          </p:cNvPr>
          <p:cNvSpPr>
            <a:spLocks noGrp="1"/>
          </p:cNvSpPr>
          <p:nvPr>
            <p:ph type="sldNum" sz="quarter" idx="15"/>
          </p:nvPr>
        </p:nvSpPr>
        <p:spPr/>
        <p:txBody>
          <a:bodyPr/>
          <a:lstStyle/>
          <a:p>
            <a:fld id="{56C449F3-BD9D-48DC-BFF1-0F66671DA7C6}" type="slidenum">
              <a:rPr lang="en-US" smtClean="0"/>
              <a:pPr/>
              <a:t>‹#›</a:t>
            </a:fld>
            <a:endParaRPr lang="en-US" dirty="0"/>
          </a:p>
        </p:txBody>
      </p:sp>
      <p:sp>
        <p:nvSpPr>
          <p:cNvPr id="11" name="Textplatzhalter 4">
            <a:extLst>
              <a:ext uri="{FF2B5EF4-FFF2-40B4-BE49-F238E27FC236}">
                <a16:creationId xmlns:a16="http://schemas.microsoft.com/office/drawing/2014/main" id="{DF867C49-9429-44E7-8D7C-BE8830218871}"/>
              </a:ext>
            </a:extLst>
          </p:cNvPr>
          <p:cNvSpPr>
            <a:spLocks noGrp="1"/>
          </p:cNvSpPr>
          <p:nvPr>
            <p:ph type="body" sz="quarter" idx="12" hasCustomPrompt="1"/>
          </p:nvPr>
        </p:nvSpPr>
        <p:spPr>
          <a:xfrm>
            <a:off x="479425" y="476250"/>
            <a:ext cx="9324974" cy="252000"/>
          </a:xfrm>
        </p:spPr>
        <p:txBody>
          <a:bodyPr/>
          <a:lstStyle>
            <a:lvl1pPr>
              <a:defRPr lang="en-US" sz="1100" b="1" kern="1200" cap="all" spc="63" baseline="0" smtClean="0">
                <a:solidFill>
                  <a:schemeClr val="tx1"/>
                </a:solidFill>
                <a:latin typeface="+mn-lt"/>
                <a:ea typeface="+mn-ea"/>
                <a:cs typeface="+mn-cs"/>
              </a:defRPr>
            </a:lvl1pPr>
          </a:lstStyle>
          <a:p>
            <a:pPr lvl="0"/>
            <a:r>
              <a:rPr lang="en-US"/>
              <a:t>Topline goes here</a:t>
            </a:r>
          </a:p>
        </p:txBody>
      </p:sp>
      <p:sp>
        <p:nvSpPr>
          <p:cNvPr id="10" name="Titel 9">
            <a:extLst>
              <a:ext uri="{FF2B5EF4-FFF2-40B4-BE49-F238E27FC236}">
                <a16:creationId xmlns:a16="http://schemas.microsoft.com/office/drawing/2014/main" id="{C1CFEB79-DAF0-459A-90C1-93E72C7A1A54}"/>
              </a:ext>
            </a:extLst>
          </p:cNvPr>
          <p:cNvSpPr>
            <a:spLocks noGrp="1"/>
          </p:cNvSpPr>
          <p:nvPr>
            <p:ph type="title"/>
          </p:nvPr>
        </p:nvSpPr>
        <p:spPr>
          <a:xfrm>
            <a:off x="479427" y="875309"/>
            <a:ext cx="9324974" cy="932854"/>
          </a:xfrm>
        </p:spPr>
        <p:txBody>
          <a:bodyPr/>
          <a:lstStyle/>
          <a:p>
            <a:r>
              <a:rPr lang="en-US"/>
              <a:t>Click to edit Master title style</a:t>
            </a:r>
            <a:endParaRPr lang="en-US" dirty="0"/>
          </a:p>
        </p:txBody>
      </p:sp>
      <p:sp>
        <p:nvSpPr>
          <p:cNvPr id="12" name="Inhaltsplatzhalter 2">
            <a:extLst>
              <a:ext uri="{FF2B5EF4-FFF2-40B4-BE49-F238E27FC236}">
                <a16:creationId xmlns:a16="http://schemas.microsoft.com/office/drawing/2014/main" id="{95C63E0E-3BF5-4908-9362-9309FED383A9}"/>
              </a:ext>
            </a:extLst>
          </p:cNvPr>
          <p:cNvSpPr>
            <a:spLocks noGrp="1"/>
          </p:cNvSpPr>
          <p:nvPr>
            <p:ph sz="half" idx="1"/>
          </p:nvPr>
        </p:nvSpPr>
        <p:spPr>
          <a:xfrm>
            <a:off x="479424" y="1808163"/>
            <a:ext cx="3600451" cy="4357687"/>
          </a:xfrm>
        </p:spPr>
        <p:txBody>
          <a:bodyPr/>
          <a:lstStyle>
            <a:lvl1pPr>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Inhaltsplatzhalter 3">
            <a:extLst>
              <a:ext uri="{FF2B5EF4-FFF2-40B4-BE49-F238E27FC236}">
                <a16:creationId xmlns:a16="http://schemas.microsoft.com/office/drawing/2014/main" id="{0DFEF79D-1387-4178-94B9-1DC016DC9A2E}"/>
              </a:ext>
            </a:extLst>
          </p:cNvPr>
          <p:cNvSpPr>
            <a:spLocks noGrp="1"/>
          </p:cNvSpPr>
          <p:nvPr>
            <p:ph sz="half" idx="2"/>
          </p:nvPr>
        </p:nvSpPr>
        <p:spPr>
          <a:xfrm>
            <a:off x="4295776" y="1808163"/>
            <a:ext cx="3600449" cy="4357687"/>
          </a:xfrm>
        </p:spPr>
        <p:txBody>
          <a:bodyPr/>
          <a:lstStyle>
            <a:lvl1pPr>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Inhaltsplatzhalter 3">
            <a:extLst>
              <a:ext uri="{FF2B5EF4-FFF2-40B4-BE49-F238E27FC236}">
                <a16:creationId xmlns:a16="http://schemas.microsoft.com/office/drawing/2014/main" id="{D142C95E-C2F8-4F78-A54D-A69241CB1210}"/>
              </a:ext>
            </a:extLst>
          </p:cNvPr>
          <p:cNvSpPr>
            <a:spLocks noGrp="1"/>
          </p:cNvSpPr>
          <p:nvPr>
            <p:ph sz="half" idx="16"/>
          </p:nvPr>
        </p:nvSpPr>
        <p:spPr>
          <a:xfrm>
            <a:off x="8112126" y="1808163"/>
            <a:ext cx="3600449" cy="4357687"/>
          </a:xfrm>
        </p:spPr>
        <p:txBody>
          <a:bodyPr/>
          <a:lstStyle>
            <a:lvl1pPr>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Fußzeilenplatzhalter 1">
            <a:extLst>
              <a:ext uri="{FF2B5EF4-FFF2-40B4-BE49-F238E27FC236}">
                <a16:creationId xmlns:a16="http://schemas.microsoft.com/office/drawing/2014/main" id="{2EAE339A-6B80-4E81-A55D-5C7A743CA5BE}"/>
              </a:ext>
            </a:extLst>
          </p:cNvPr>
          <p:cNvSpPr>
            <a:spLocks noGrp="1"/>
          </p:cNvSpPr>
          <p:nvPr>
            <p:ph type="ftr" sz="quarter" idx="17"/>
          </p:nvPr>
        </p:nvSpPr>
        <p:spPr/>
        <p:txBody>
          <a:bodyPr/>
          <a:lstStyle/>
          <a:p>
            <a:endParaRPr lang="en-US" dirty="0"/>
          </a:p>
        </p:txBody>
      </p:sp>
    </p:spTree>
    <p:extLst>
      <p:ext uri="{BB962C8B-B14F-4D97-AF65-F5344CB8AC3E}">
        <p14:creationId xmlns:p14="http://schemas.microsoft.com/office/powerpoint/2010/main" val="609826528"/>
      </p:ext>
    </p:extLst>
  </p:cSld>
  <p:clrMapOvr>
    <a:masterClrMapping/>
  </p:clrMapOvr>
  <p:extLst>
    <p:ext uri="{DCECCB84-F9BA-43D5-87BE-67443E8EF086}">
      <p15:sldGuideLst xmlns:p15="http://schemas.microsoft.com/office/powerpoint/2012/main"/>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Large image + headline">
    <p:spTree>
      <p:nvGrpSpPr>
        <p:cNvPr id="1" name=""/>
        <p:cNvGrpSpPr/>
        <p:nvPr/>
      </p:nvGrpSpPr>
      <p:grpSpPr>
        <a:xfrm>
          <a:off x="0" y="0"/>
          <a:ext cx="0" cy="0"/>
          <a:chOff x="0" y="0"/>
          <a:chExt cx="0" cy="0"/>
        </a:xfrm>
      </p:grpSpPr>
      <p:sp>
        <p:nvSpPr>
          <p:cNvPr id="6" name="Foliennummernplatzhalter 5">
            <a:extLst>
              <a:ext uri="{FF2B5EF4-FFF2-40B4-BE49-F238E27FC236}">
                <a16:creationId xmlns:a16="http://schemas.microsoft.com/office/drawing/2014/main" id="{901E388C-6A4B-4AA3-B573-6AE8043CAA97}"/>
              </a:ext>
            </a:extLst>
          </p:cNvPr>
          <p:cNvSpPr>
            <a:spLocks noGrp="1"/>
          </p:cNvSpPr>
          <p:nvPr>
            <p:ph type="sldNum" sz="quarter" idx="11"/>
          </p:nvPr>
        </p:nvSpPr>
        <p:spPr/>
        <p:txBody>
          <a:bodyPr/>
          <a:lstStyle/>
          <a:p>
            <a:fld id="{56C449F3-BD9D-48DC-BFF1-0F66671DA7C6}" type="slidenum">
              <a:rPr lang="en-US" smtClean="0"/>
              <a:pPr/>
              <a:t>‹#›</a:t>
            </a:fld>
            <a:endParaRPr lang="en-US" dirty="0"/>
          </a:p>
        </p:txBody>
      </p:sp>
      <p:sp>
        <p:nvSpPr>
          <p:cNvPr id="8" name="Bildplatzhalter 7">
            <a:extLst>
              <a:ext uri="{FF2B5EF4-FFF2-40B4-BE49-F238E27FC236}">
                <a16:creationId xmlns:a16="http://schemas.microsoft.com/office/drawing/2014/main" id="{9729243C-D78B-4B34-B6EA-A7A7D5BA4415}"/>
              </a:ext>
              <a:ext uri="{C183D7F6-B498-43B3-948B-1728B52AA6E4}">
                <adec:decorative xmlns:adec="http://schemas.microsoft.com/office/drawing/2017/decorative" val="1"/>
              </a:ext>
            </a:extLst>
          </p:cNvPr>
          <p:cNvSpPr>
            <a:spLocks noGrp="1"/>
          </p:cNvSpPr>
          <p:nvPr>
            <p:ph type="pic" sz="quarter" idx="12"/>
          </p:nvPr>
        </p:nvSpPr>
        <p:spPr>
          <a:xfrm>
            <a:off x="0" y="0"/>
            <a:ext cx="7056000" cy="5940000"/>
          </a:xfrm>
          <a:solidFill>
            <a:schemeClr val="tx2">
              <a:lumMod val="90000"/>
            </a:schemeClr>
          </a:solidFill>
        </p:spPr>
        <p:txBody>
          <a:bodyPr/>
          <a:lstStyle/>
          <a:p>
            <a:r>
              <a:rPr lang="en-US"/>
              <a:t>Click icon to add picture</a:t>
            </a:r>
            <a:endParaRPr lang="en-US" dirty="0"/>
          </a:p>
        </p:txBody>
      </p:sp>
      <p:sp>
        <p:nvSpPr>
          <p:cNvPr id="11" name="Textplatzhalter 9">
            <a:extLst>
              <a:ext uri="{FF2B5EF4-FFF2-40B4-BE49-F238E27FC236}">
                <a16:creationId xmlns:a16="http://schemas.microsoft.com/office/drawing/2014/main" id="{D2F612BB-6DB3-48F4-9220-749BDAAD5D05}"/>
              </a:ext>
            </a:extLst>
          </p:cNvPr>
          <p:cNvSpPr>
            <a:spLocks noGrp="1"/>
          </p:cNvSpPr>
          <p:nvPr>
            <p:ph type="body" sz="quarter" idx="13"/>
          </p:nvPr>
        </p:nvSpPr>
        <p:spPr>
          <a:xfrm>
            <a:off x="7632000" y="1808163"/>
            <a:ext cx="4080575" cy="4131838"/>
          </a:xfrm>
        </p:spPr>
        <p:txBody>
          <a:bodyPr/>
          <a:lstStyle>
            <a:lvl1pPr>
              <a:lnSpc>
                <a:spcPts val="3800"/>
              </a:lnSpc>
              <a:spcAft>
                <a:spcPts val="2400"/>
              </a:spcAft>
              <a:defRPr sz="3800" b="0"/>
            </a:lvl1pPr>
            <a:lvl2pPr marL="0" indent="0">
              <a:buNone/>
              <a:defRPr sz="20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Fußzeilenplatzhalter 1">
            <a:extLst>
              <a:ext uri="{FF2B5EF4-FFF2-40B4-BE49-F238E27FC236}">
                <a16:creationId xmlns:a16="http://schemas.microsoft.com/office/drawing/2014/main" id="{79133B21-53A9-4C10-9A93-A4D7F9A0390F}"/>
              </a:ext>
            </a:extLst>
          </p:cNvPr>
          <p:cNvSpPr>
            <a:spLocks noGrp="1"/>
          </p:cNvSpPr>
          <p:nvPr>
            <p:ph type="ftr" sz="quarter" idx="14"/>
          </p:nvPr>
        </p:nvSpPr>
        <p:spPr/>
        <p:txBody>
          <a:bodyPr/>
          <a:lstStyle/>
          <a:p>
            <a:endParaRPr lang="en-US" dirty="0"/>
          </a:p>
        </p:txBody>
      </p:sp>
    </p:spTree>
    <p:extLst>
      <p:ext uri="{BB962C8B-B14F-4D97-AF65-F5344CB8AC3E}">
        <p14:creationId xmlns:p14="http://schemas.microsoft.com/office/powerpoint/2010/main" val="2469693450"/>
      </p:ext>
    </p:extLst>
  </p:cSld>
  <p:clrMapOvr>
    <a:masterClrMapping/>
  </p:clrMapOvr>
  <p:extLst>
    <p:ext uri="{DCECCB84-F9BA-43D5-87BE-67443E8EF086}">
      <p15:sldGuideLst xmlns:p15="http://schemas.microsoft.com/office/powerpoint/2012/main">
        <p15:guide id="1" orient="horz" pos="1139">
          <p15:clr>
            <a:srgbClr val="FBAE4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Headline + topline only">
    <p:spTree>
      <p:nvGrpSpPr>
        <p:cNvPr id="1" name=""/>
        <p:cNvGrpSpPr/>
        <p:nvPr/>
      </p:nvGrpSpPr>
      <p:grpSpPr>
        <a:xfrm>
          <a:off x="0" y="0"/>
          <a:ext cx="0" cy="0"/>
          <a:chOff x="0" y="0"/>
          <a:chExt cx="0" cy="0"/>
        </a:xfrm>
      </p:grpSpPr>
      <p:sp>
        <p:nvSpPr>
          <p:cNvPr id="8" name="Foliennummernplatzhalter 7">
            <a:extLst>
              <a:ext uri="{FF2B5EF4-FFF2-40B4-BE49-F238E27FC236}">
                <a16:creationId xmlns:a16="http://schemas.microsoft.com/office/drawing/2014/main" id="{85560388-B2D9-46A0-B80F-A4F52B824173}"/>
              </a:ext>
            </a:extLst>
          </p:cNvPr>
          <p:cNvSpPr>
            <a:spLocks noGrp="1"/>
          </p:cNvSpPr>
          <p:nvPr>
            <p:ph type="sldNum" sz="quarter" idx="11"/>
          </p:nvPr>
        </p:nvSpPr>
        <p:spPr/>
        <p:txBody>
          <a:bodyPr/>
          <a:lstStyle/>
          <a:p>
            <a:fld id="{56C449F3-BD9D-48DC-BFF1-0F66671DA7C6}" type="slidenum">
              <a:rPr lang="en-US" smtClean="0"/>
              <a:pPr/>
              <a:t>‹#›</a:t>
            </a:fld>
            <a:endParaRPr lang="en-US" dirty="0"/>
          </a:p>
        </p:txBody>
      </p:sp>
      <p:sp>
        <p:nvSpPr>
          <p:cNvPr id="9" name="Textplatzhalter 4">
            <a:extLst>
              <a:ext uri="{FF2B5EF4-FFF2-40B4-BE49-F238E27FC236}">
                <a16:creationId xmlns:a16="http://schemas.microsoft.com/office/drawing/2014/main" id="{B5A5C9BE-C1FB-44B5-B87B-4817825EC396}"/>
              </a:ext>
            </a:extLst>
          </p:cNvPr>
          <p:cNvSpPr>
            <a:spLocks noGrp="1"/>
          </p:cNvSpPr>
          <p:nvPr>
            <p:ph type="body" sz="quarter" idx="13" hasCustomPrompt="1"/>
          </p:nvPr>
        </p:nvSpPr>
        <p:spPr>
          <a:xfrm>
            <a:off x="479425" y="476250"/>
            <a:ext cx="9324974" cy="252000"/>
          </a:xfrm>
        </p:spPr>
        <p:txBody>
          <a:bodyPr/>
          <a:lstStyle>
            <a:lvl1pPr>
              <a:defRPr lang="en-US" sz="1100" b="1" kern="1200" cap="all" spc="63" baseline="0" smtClean="0">
                <a:solidFill>
                  <a:schemeClr val="tx1"/>
                </a:solidFill>
                <a:latin typeface="+mn-lt"/>
                <a:ea typeface="+mn-ea"/>
                <a:cs typeface="+mn-cs"/>
              </a:defRPr>
            </a:lvl1pPr>
          </a:lstStyle>
          <a:p>
            <a:pPr lvl="0"/>
            <a:r>
              <a:rPr lang="en-US"/>
              <a:t>Topline goes here</a:t>
            </a:r>
          </a:p>
        </p:txBody>
      </p:sp>
      <p:sp>
        <p:nvSpPr>
          <p:cNvPr id="6" name="Titel 5">
            <a:extLst>
              <a:ext uri="{FF2B5EF4-FFF2-40B4-BE49-F238E27FC236}">
                <a16:creationId xmlns:a16="http://schemas.microsoft.com/office/drawing/2014/main" id="{4BDFD4E2-0908-44C9-B61C-E96E93B119CC}"/>
              </a:ext>
            </a:extLst>
          </p:cNvPr>
          <p:cNvSpPr>
            <a:spLocks noGrp="1"/>
          </p:cNvSpPr>
          <p:nvPr>
            <p:ph type="title"/>
          </p:nvPr>
        </p:nvSpPr>
        <p:spPr/>
        <p:txBody>
          <a:bodyPr/>
          <a:lstStyle/>
          <a:p>
            <a:r>
              <a:rPr lang="en-US"/>
              <a:t>Click to edit Master title style</a:t>
            </a:r>
            <a:endParaRPr lang="en-US" dirty="0"/>
          </a:p>
        </p:txBody>
      </p:sp>
      <p:sp>
        <p:nvSpPr>
          <p:cNvPr id="2" name="Fußzeilenplatzhalter 1">
            <a:extLst>
              <a:ext uri="{FF2B5EF4-FFF2-40B4-BE49-F238E27FC236}">
                <a16:creationId xmlns:a16="http://schemas.microsoft.com/office/drawing/2014/main" id="{0DB801B0-E6B4-4F96-8CE5-F9E84D58C40E}"/>
              </a:ext>
            </a:extLst>
          </p:cNvPr>
          <p:cNvSpPr>
            <a:spLocks noGrp="1"/>
          </p:cNvSpPr>
          <p:nvPr>
            <p:ph type="ftr" sz="quarter" idx="12"/>
          </p:nvPr>
        </p:nvSpPr>
        <p:spPr/>
        <p:txBody>
          <a:bodyPr/>
          <a:lstStyle/>
          <a:p>
            <a:endParaRPr lang="en-US" dirty="0"/>
          </a:p>
        </p:txBody>
      </p:sp>
    </p:spTree>
    <p:extLst>
      <p:ext uri="{BB962C8B-B14F-4D97-AF65-F5344CB8AC3E}">
        <p14:creationId xmlns:p14="http://schemas.microsoft.com/office/powerpoint/2010/main" val="21737438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Divider bold typo blue">
    <p:bg>
      <p:bgPr>
        <a:solidFill>
          <a:srgbClr val="122B54"/>
        </a:solidFill>
        <a:effectLst/>
      </p:bgPr>
    </p:bg>
    <p:spTree>
      <p:nvGrpSpPr>
        <p:cNvPr id="1" name=""/>
        <p:cNvGrpSpPr/>
        <p:nvPr/>
      </p:nvGrpSpPr>
      <p:grpSpPr>
        <a:xfrm>
          <a:off x="0" y="0"/>
          <a:ext cx="0" cy="0"/>
          <a:chOff x="0" y="0"/>
          <a:chExt cx="0" cy="0"/>
        </a:xfrm>
      </p:grpSpPr>
      <p:sp>
        <p:nvSpPr>
          <p:cNvPr id="9" name="Foliennummernplatzhalter 8">
            <a:extLst>
              <a:ext uri="{FF2B5EF4-FFF2-40B4-BE49-F238E27FC236}">
                <a16:creationId xmlns:a16="http://schemas.microsoft.com/office/drawing/2014/main" id="{584903B4-6642-4AFF-90D9-E8903BFF6D06}"/>
              </a:ext>
            </a:extLst>
          </p:cNvPr>
          <p:cNvSpPr>
            <a:spLocks noGrp="1"/>
          </p:cNvSpPr>
          <p:nvPr>
            <p:ph type="sldNum" sz="quarter" idx="11"/>
          </p:nvPr>
        </p:nvSpPr>
        <p:spPr/>
        <p:txBody>
          <a:bodyPr/>
          <a:lstStyle>
            <a:lvl1pPr>
              <a:defRPr>
                <a:solidFill>
                  <a:schemeClr val="tx1"/>
                </a:solidFill>
              </a:defRPr>
            </a:lvl1pPr>
          </a:lstStyle>
          <a:p>
            <a:fld id="{56C449F3-BD9D-48DC-BFF1-0F66671DA7C6}" type="slidenum">
              <a:rPr lang="en-US" smtClean="0"/>
              <a:pPr/>
              <a:t>‹#›</a:t>
            </a:fld>
            <a:endParaRPr lang="en-US" dirty="0"/>
          </a:p>
        </p:txBody>
      </p:sp>
      <p:sp>
        <p:nvSpPr>
          <p:cNvPr id="2" name="Titel 1">
            <a:extLst>
              <a:ext uri="{FF2B5EF4-FFF2-40B4-BE49-F238E27FC236}">
                <a16:creationId xmlns:a16="http://schemas.microsoft.com/office/drawing/2014/main" id="{54344D3D-750E-4AA5-BD45-F6CFA3D07F07}"/>
              </a:ext>
            </a:extLst>
          </p:cNvPr>
          <p:cNvSpPr>
            <a:spLocks noGrp="1"/>
          </p:cNvSpPr>
          <p:nvPr>
            <p:ph type="ctrTitle" hasCustomPrompt="1"/>
          </p:nvPr>
        </p:nvSpPr>
        <p:spPr>
          <a:xfrm>
            <a:off x="-228590" y="1152000"/>
            <a:ext cx="12801058" cy="2666928"/>
          </a:xfrm>
          <a:prstGeom prst="rect">
            <a:avLst/>
          </a:prstGeom>
        </p:spPr>
        <p:txBody>
          <a:bodyPr rIns="216000" anchor="b" anchorCtr="0"/>
          <a:lstStyle>
            <a:lvl1pPr algn="r">
              <a:lnSpc>
                <a:spcPct val="80000"/>
              </a:lnSpc>
              <a:defRPr sz="20002">
                <a:solidFill>
                  <a:schemeClr val="tx1"/>
                </a:solidFill>
              </a:defRPr>
            </a:lvl1pPr>
          </a:lstStyle>
          <a:p>
            <a:r>
              <a:rPr lang="en-US" dirty="0"/>
              <a:t>Title</a:t>
            </a:r>
          </a:p>
        </p:txBody>
      </p:sp>
      <p:sp>
        <p:nvSpPr>
          <p:cNvPr id="3" name="Untertitel 2">
            <a:extLst>
              <a:ext uri="{FF2B5EF4-FFF2-40B4-BE49-F238E27FC236}">
                <a16:creationId xmlns:a16="http://schemas.microsoft.com/office/drawing/2014/main" id="{9F4A5A7B-32F1-4538-86EC-D0B2317455D4}"/>
              </a:ext>
            </a:extLst>
          </p:cNvPr>
          <p:cNvSpPr>
            <a:spLocks noGrp="1"/>
          </p:cNvSpPr>
          <p:nvPr>
            <p:ph type="subTitle" idx="1" hasCustomPrompt="1"/>
          </p:nvPr>
        </p:nvSpPr>
        <p:spPr>
          <a:xfrm>
            <a:off x="-228590" y="3420000"/>
            <a:ext cx="12801058" cy="3581884"/>
          </a:xfrm>
          <a:prstGeom prst="rect">
            <a:avLst/>
          </a:prstGeom>
        </p:spPr>
        <p:txBody>
          <a:bodyPr rIns="216000"/>
          <a:lstStyle>
            <a:lvl1pPr marL="0" indent="0" algn="l">
              <a:lnSpc>
                <a:spcPct val="80000"/>
              </a:lnSpc>
              <a:buNone/>
              <a:defRPr sz="20002">
                <a:solidFill>
                  <a:srgbClr val="13A0D3"/>
                </a:solidFill>
                <a:latin typeface="+mj-lt"/>
              </a:defRPr>
            </a:lvl1pPr>
            <a:lvl2pPr marL="483855" indent="0" algn="ctr">
              <a:buNone/>
              <a:defRPr sz="2117"/>
            </a:lvl2pPr>
            <a:lvl3pPr marL="967710" indent="0" algn="ctr">
              <a:buNone/>
              <a:defRPr sz="1905"/>
            </a:lvl3pPr>
            <a:lvl4pPr marL="1451564" indent="0" algn="ctr">
              <a:buNone/>
              <a:defRPr sz="1693"/>
            </a:lvl4pPr>
            <a:lvl5pPr marL="1935419" indent="0" algn="ctr">
              <a:buNone/>
              <a:defRPr sz="1693"/>
            </a:lvl5pPr>
            <a:lvl6pPr marL="2419274" indent="0" algn="ctr">
              <a:buNone/>
              <a:defRPr sz="1693"/>
            </a:lvl6pPr>
            <a:lvl7pPr marL="2903129" indent="0" algn="ctr">
              <a:buNone/>
              <a:defRPr sz="1693"/>
            </a:lvl7pPr>
            <a:lvl8pPr marL="3386983" indent="0" algn="ctr">
              <a:buNone/>
              <a:defRPr sz="1693"/>
            </a:lvl8pPr>
            <a:lvl9pPr marL="3870838" indent="0" algn="ctr">
              <a:buNone/>
              <a:defRPr sz="1693"/>
            </a:lvl9pPr>
          </a:lstStyle>
          <a:p>
            <a:r>
              <a:rPr lang="en-US" dirty="0"/>
              <a:t>Sub</a:t>
            </a:r>
          </a:p>
        </p:txBody>
      </p:sp>
      <p:pic>
        <p:nvPicPr>
          <p:cNvPr id="5" name="Grafik 4">
            <a:extLst>
              <a:ext uri="{FF2B5EF4-FFF2-40B4-BE49-F238E27FC236}">
                <a16:creationId xmlns:a16="http://schemas.microsoft.com/office/drawing/2014/main" id="{374A9CB5-CAA2-4A49-8F24-799255B5E57E}"/>
              </a:ext>
              <a:ext uri="{C183D7F6-B498-43B3-948B-1728B52AA6E4}">
                <adec:decorative xmlns:adec="http://schemas.microsoft.com/office/drawing/2017/decorative" val="1"/>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692000" y="504000"/>
            <a:ext cx="1017998" cy="252000"/>
          </a:xfrm>
          <a:prstGeom prst="rect">
            <a:avLst/>
          </a:prstGeom>
        </p:spPr>
      </p:pic>
    </p:spTree>
    <p:extLst>
      <p:ext uri="{BB962C8B-B14F-4D97-AF65-F5344CB8AC3E}">
        <p14:creationId xmlns:p14="http://schemas.microsoft.com/office/powerpoint/2010/main" val="629320462"/>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6" name="Foliennummernplatzhalter 5">
            <a:extLst>
              <a:ext uri="{FF2B5EF4-FFF2-40B4-BE49-F238E27FC236}">
                <a16:creationId xmlns:a16="http://schemas.microsoft.com/office/drawing/2014/main" id="{51ED9665-CC57-45BB-925F-9031ABDF5D7D}"/>
              </a:ext>
            </a:extLst>
          </p:cNvPr>
          <p:cNvSpPr>
            <a:spLocks noGrp="1"/>
          </p:cNvSpPr>
          <p:nvPr>
            <p:ph type="sldNum" sz="quarter" idx="11"/>
          </p:nvPr>
        </p:nvSpPr>
        <p:spPr/>
        <p:txBody>
          <a:bodyPr/>
          <a:lstStyle/>
          <a:p>
            <a:fld id="{56C449F3-BD9D-48DC-BFF1-0F66671DA7C6}" type="slidenum">
              <a:rPr lang="en-US" smtClean="0"/>
              <a:pPr/>
              <a:t>‹#›</a:t>
            </a:fld>
            <a:endParaRPr lang="en-US" dirty="0"/>
          </a:p>
        </p:txBody>
      </p:sp>
      <p:sp>
        <p:nvSpPr>
          <p:cNvPr id="7" name="Textplatzhalter 4">
            <a:extLst>
              <a:ext uri="{FF2B5EF4-FFF2-40B4-BE49-F238E27FC236}">
                <a16:creationId xmlns:a16="http://schemas.microsoft.com/office/drawing/2014/main" id="{C59C485C-B44D-40A1-BE56-1CA8AA189B93}"/>
              </a:ext>
            </a:extLst>
          </p:cNvPr>
          <p:cNvSpPr>
            <a:spLocks noGrp="1"/>
          </p:cNvSpPr>
          <p:nvPr>
            <p:ph type="body" sz="quarter" idx="13" hasCustomPrompt="1"/>
          </p:nvPr>
        </p:nvSpPr>
        <p:spPr>
          <a:xfrm>
            <a:off x="479425" y="476250"/>
            <a:ext cx="9324974" cy="252000"/>
          </a:xfrm>
        </p:spPr>
        <p:txBody>
          <a:bodyPr/>
          <a:lstStyle>
            <a:lvl1pPr>
              <a:defRPr lang="en-US" sz="1100" b="1" kern="1200" cap="all" spc="63" baseline="0" smtClean="0">
                <a:solidFill>
                  <a:schemeClr val="tx1"/>
                </a:solidFill>
                <a:latin typeface="+mn-lt"/>
                <a:ea typeface="+mn-ea"/>
                <a:cs typeface="+mn-cs"/>
              </a:defRPr>
            </a:lvl1pPr>
          </a:lstStyle>
          <a:p>
            <a:pPr lvl="0"/>
            <a:r>
              <a:rPr lang="en-US"/>
              <a:t>Topline goes here</a:t>
            </a:r>
          </a:p>
        </p:txBody>
      </p:sp>
      <p:sp>
        <p:nvSpPr>
          <p:cNvPr id="2" name="Fußzeilenplatzhalter 1">
            <a:extLst>
              <a:ext uri="{FF2B5EF4-FFF2-40B4-BE49-F238E27FC236}">
                <a16:creationId xmlns:a16="http://schemas.microsoft.com/office/drawing/2014/main" id="{7AA99CC9-05C0-45B6-8C99-173138DC6555}"/>
              </a:ext>
            </a:extLst>
          </p:cNvPr>
          <p:cNvSpPr>
            <a:spLocks noGrp="1"/>
          </p:cNvSpPr>
          <p:nvPr>
            <p:ph type="ftr" sz="quarter" idx="12"/>
          </p:nvPr>
        </p:nvSpPr>
        <p:spPr/>
        <p:txBody>
          <a:bodyPr/>
          <a:lstStyle/>
          <a:p>
            <a:endParaRPr lang="en-US" dirty="0"/>
          </a:p>
        </p:txBody>
      </p:sp>
    </p:spTree>
    <p:extLst>
      <p:ext uri="{BB962C8B-B14F-4D97-AF65-F5344CB8AC3E}">
        <p14:creationId xmlns:p14="http://schemas.microsoft.com/office/powerpoint/2010/main" val="568629532"/>
      </p:ext>
    </p:extLst>
  </p:cSld>
  <p:clrMapOvr>
    <a:masterClrMapping/>
  </p:clrMapOvr>
  <p:extLst>
    <p:ext uri="{DCECCB84-F9BA-43D5-87BE-67443E8EF086}">
      <p15:sldGuideLst xmlns:p15="http://schemas.microsoft.com/office/powerpoint/2012/main"/>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Headline/Content side by side">
    <p:bg>
      <p:bgPr>
        <a:solidFill>
          <a:srgbClr val="122B54"/>
        </a:solidFill>
        <a:effectLst/>
      </p:bgPr>
    </p:bg>
    <p:spTree>
      <p:nvGrpSpPr>
        <p:cNvPr id="1" name=""/>
        <p:cNvGrpSpPr/>
        <p:nvPr/>
      </p:nvGrpSpPr>
      <p:grpSpPr>
        <a:xfrm>
          <a:off x="0" y="0"/>
          <a:ext cx="0" cy="0"/>
          <a:chOff x="0" y="0"/>
          <a:chExt cx="0" cy="0"/>
        </a:xfrm>
      </p:grpSpPr>
      <p:sp>
        <p:nvSpPr>
          <p:cNvPr id="8" name="Foliennummernplatzhalter 7">
            <a:extLst>
              <a:ext uri="{FF2B5EF4-FFF2-40B4-BE49-F238E27FC236}">
                <a16:creationId xmlns:a16="http://schemas.microsoft.com/office/drawing/2014/main" id="{1DA1E9D5-A24F-4523-B6CC-0D44E010C45A}"/>
              </a:ext>
            </a:extLst>
          </p:cNvPr>
          <p:cNvSpPr>
            <a:spLocks noGrp="1"/>
          </p:cNvSpPr>
          <p:nvPr>
            <p:ph type="sldNum" sz="quarter" idx="17"/>
          </p:nvPr>
        </p:nvSpPr>
        <p:spPr/>
        <p:txBody>
          <a:bodyPr/>
          <a:lstStyle/>
          <a:p>
            <a:fld id="{56C449F3-BD9D-48DC-BFF1-0F66671DA7C6}" type="slidenum">
              <a:rPr lang="en-US" smtClean="0"/>
              <a:pPr/>
              <a:t>‹#›</a:t>
            </a:fld>
            <a:endParaRPr lang="en-US" dirty="0"/>
          </a:p>
        </p:txBody>
      </p:sp>
      <p:sp>
        <p:nvSpPr>
          <p:cNvPr id="9" name="Textplatzhalter 4">
            <a:extLst>
              <a:ext uri="{FF2B5EF4-FFF2-40B4-BE49-F238E27FC236}">
                <a16:creationId xmlns:a16="http://schemas.microsoft.com/office/drawing/2014/main" id="{E701F698-4425-4620-94EB-05146EF47E6E}"/>
              </a:ext>
            </a:extLst>
          </p:cNvPr>
          <p:cNvSpPr>
            <a:spLocks noGrp="1"/>
          </p:cNvSpPr>
          <p:nvPr>
            <p:ph type="body" sz="quarter" idx="12" hasCustomPrompt="1"/>
          </p:nvPr>
        </p:nvSpPr>
        <p:spPr>
          <a:xfrm>
            <a:off x="479425" y="476250"/>
            <a:ext cx="3600450" cy="252000"/>
          </a:xfrm>
        </p:spPr>
        <p:txBody>
          <a:bodyPr/>
          <a:lstStyle>
            <a:lvl1pPr>
              <a:defRPr lang="en-US" sz="1100" b="1" kern="1200" cap="all" spc="63" baseline="0" smtClean="0">
                <a:solidFill>
                  <a:schemeClr val="tx1"/>
                </a:solidFill>
                <a:latin typeface="+mn-lt"/>
                <a:ea typeface="+mn-ea"/>
                <a:cs typeface="+mn-cs"/>
              </a:defRPr>
            </a:lvl1pPr>
          </a:lstStyle>
          <a:p>
            <a:pPr lvl="0"/>
            <a:r>
              <a:rPr lang="en-US"/>
              <a:t>Topline goes here</a:t>
            </a:r>
          </a:p>
        </p:txBody>
      </p:sp>
      <p:sp>
        <p:nvSpPr>
          <p:cNvPr id="7" name="Titel 6">
            <a:extLst>
              <a:ext uri="{FF2B5EF4-FFF2-40B4-BE49-F238E27FC236}">
                <a16:creationId xmlns:a16="http://schemas.microsoft.com/office/drawing/2014/main" id="{51BBB61B-6E7A-4BFF-9CB2-ED26389C4FCF}"/>
              </a:ext>
            </a:extLst>
          </p:cNvPr>
          <p:cNvSpPr>
            <a:spLocks noGrp="1"/>
          </p:cNvSpPr>
          <p:nvPr>
            <p:ph type="title"/>
          </p:nvPr>
        </p:nvSpPr>
        <p:spPr>
          <a:xfrm>
            <a:off x="495611" y="1808162"/>
            <a:ext cx="3584264" cy="4357687"/>
          </a:xfrm>
          <a:prstGeom prst="rect">
            <a:avLst/>
          </a:prstGeom>
        </p:spPr>
        <p:txBody>
          <a:bodyPr/>
          <a:lstStyle>
            <a:lvl1pPr>
              <a:defRPr>
                <a:solidFill>
                  <a:schemeClr val="tx1"/>
                </a:solidFill>
              </a:defRPr>
            </a:lvl1pPr>
          </a:lstStyle>
          <a:p>
            <a:r>
              <a:rPr lang="en-US"/>
              <a:t>Click to edit Master title style</a:t>
            </a:r>
            <a:endParaRPr lang="en-US" dirty="0"/>
          </a:p>
        </p:txBody>
      </p:sp>
      <p:sp>
        <p:nvSpPr>
          <p:cNvPr id="3" name="Inhaltsplatzhalter 2">
            <a:extLst>
              <a:ext uri="{FF2B5EF4-FFF2-40B4-BE49-F238E27FC236}">
                <a16:creationId xmlns:a16="http://schemas.microsoft.com/office/drawing/2014/main" id="{5D17BF0A-6C84-41F6-BF3F-CBB13FEE33E8}"/>
              </a:ext>
            </a:extLst>
          </p:cNvPr>
          <p:cNvSpPr>
            <a:spLocks noGrp="1"/>
          </p:cNvSpPr>
          <p:nvPr>
            <p:ph sz="quarter" idx="15"/>
          </p:nvPr>
        </p:nvSpPr>
        <p:spPr>
          <a:xfrm>
            <a:off x="4295775" y="1808162"/>
            <a:ext cx="7416800" cy="4357687"/>
          </a:xfrm>
          <a:prstGeom prst="rect">
            <a:avLst/>
          </a:prstGeom>
        </p:spPr>
        <p:txBody>
          <a:bodyPr/>
          <a:lstStyle>
            <a:lvl1pPr>
              <a:defRPr sz="16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ußzeilenplatzhalter 3">
            <a:extLst>
              <a:ext uri="{FF2B5EF4-FFF2-40B4-BE49-F238E27FC236}">
                <a16:creationId xmlns:a16="http://schemas.microsoft.com/office/drawing/2014/main" id="{21E89875-00B9-49CB-9A52-F4F62C2F70C5}"/>
              </a:ext>
            </a:extLst>
          </p:cNvPr>
          <p:cNvSpPr>
            <a:spLocks noGrp="1"/>
          </p:cNvSpPr>
          <p:nvPr>
            <p:ph type="ftr" sz="quarter" idx="18"/>
          </p:nvPr>
        </p:nvSpPr>
        <p:spPr/>
        <p:txBody>
          <a:bodyPr/>
          <a:lstStyle/>
          <a:p>
            <a:endParaRPr lang="en-US" dirty="0"/>
          </a:p>
        </p:txBody>
      </p:sp>
    </p:spTree>
    <p:extLst>
      <p:ext uri="{BB962C8B-B14F-4D97-AF65-F5344CB8AC3E}">
        <p14:creationId xmlns:p14="http://schemas.microsoft.com/office/powerpoint/2010/main" val="703844870"/>
      </p:ext>
    </p:extLst>
  </p:cSld>
  <p:clrMapOvr>
    <a:masterClrMapping/>
  </p:clrMapOvr>
  <p:extLst>
    <p:ext uri="{DCECCB84-F9BA-43D5-87BE-67443E8EF086}">
      <p15:sldGuideLst xmlns:p15="http://schemas.microsoft.com/office/powerpoint/2012/main">
        <p15:guide id="1" orient="horz" pos="1139">
          <p15:clr>
            <a:srgbClr val="FBAE4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Quote">
    <p:bg>
      <p:bgPr>
        <a:solidFill>
          <a:srgbClr val="122B54"/>
        </a:solidFill>
        <a:effectLst/>
      </p:bgPr>
    </p:bg>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37A28BB5-45D7-4A7F-B5F7-BB60CFEF37CC}"/>
              </a:ext>
              <a:ext uri="{C183D7F6-B498-43B3-948B-1728B52AA6E4}">
                <adec:decorative xmlns:adec="http://schemas.microsoft.com/office/drawing/2017/decorative" val="1"/>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78800" y="-152396"/>
            <a:ext cx="1103268" cy="936000"/>
          </a:xfrm>
          <a:prstGeom prst="rect">
            <a:avLst/>
          </a:prstGeom>
        </p:spPr>
      </p:pic>
      <p:sp>
        <p:nvSpPr>
          <p:cNvPr id="7" name="Foliennummernplatzhalter 6">
            <a:extLst>
              <a:ext uri="{FF2B5EF4-FFF2-40B4-BE49-F238E27FC236}">
                <a16:creationId xmlns:a16="http://schemas.microsoft.com/office/drawing/2014/main" id="{73AAFA79-6410-48B1-BD41-CB373E0AA926}"/>
              </a:ext>
            </a:extLst>
          </p:cNvPr>
          <p:cNvSpPr>
            <a:spLocks noGrp="1"/>
          </p:cNvSpPr>
          <p:nvPr>
            <p:ph type="sldNum" sz="quarter" idx="17"/>
          </p:nvPr>
        </p:nvSpPr>
        <p:spPr/>
        <p:txBody>
          <a:bodyPr/>
          <a:lstStyle/>
          <a:p>
            <a:fld id="{56C449F3-BD9D-48DC-BFF1-0F66671DA7C6}" type="slidenum">
              <a:rPr lang="en-US" smtClean="0"/>
              <a:pPr/>
              <a:t>‹#›</a:t>
            </a:fld>
            <a:endParaRPr lang="en-US" dirty="0"/>
          </a:p>
        </p:txBody>
      </p:sp>
      <p:sp>
        <p:nvSpPr>
          <p:cNvPr id="3" name="Title 2">
            <a:extLst>
              <a:ext uri="{FF2B5EF4-FFF2-40B4-BE49-F238E27FC236}">
                <a16:creationId xmlns:a16="http://schemas.microsoft.com/office/drawing/2014/main" id="{6D128BBF-7995-4434-9230-F239AB8A56A8}"/>
              </a:ext>
            </a:extLst>
          </p:cNvPr>
          <p:cNvSpPr>
            <a:spLocks noGrp="1"/>
          </p:cNvSpPr>
          <p:nvPr>
            <p:ph type="title"/>
          </p:nvPr>
        </p:nvSpPr>
        <p:spPr>
          <a:xfrm>
            <a:off x="479427" y="1808162"/>
            <a:ext cx="7416798" cy="4357687"/>
          </a:xfrm>
        </p:spPr>
        <p:txBody>
          <a:bodyPr/>
          <a:lstStyle>
            <a:lvl1pPr>
              <a:spcAft>
                <a:spcPts val="0"/>
              </a:spcAft>
              <a:defRPr/>
            </a:lvl1pPr>
          </a:lstStyle>
          <a:p>
            <a:r>
              <a:rPr lang="en-US"/>
              <a:t>Click to edit Master title style</a:t>
            </a:r>
          </a:p>
        </p:txBody>
      </p:sp>
      <p:sp>
        <p:nvSpPr>
          <p:cNvPr id="2" name="Fußzeilenplatzhalter 1">
            <a:extLst>
              <a:ext uri="{FF2B5EF4-FFF2-40B4-BE49-F238E27FC236}">
                <a16:creationId xmlns:a16="http://schemas.microsoft.com/office/drawing/2014/main" id="{0D1C1F5E-AD8D-491B-B3B3-0EF68361C677}"/>
              </a:ext>
            </a:extLst>
          </p:cNvPr>
          <p:cNvSpPr>
            <a:spLocks noGrp="1"/>
          </p:cNvSpPr>
          <p:nvPr>
            <p:ph type="ftr" sz="quarter" idx="19"/>
          </p:nvPr>
        </p:nvSpPr>
        <p:spPr/>
        <p:txBody>
          <a:bodyPr/>
          <a:lstStyle/>
          <a:p>
            <a:endParaRPr lang="en-US" dirty="0"/>
          </a:p>
        </p:txBody>
      </p:sp>
    </p:spTree>
    <p:extLst>
      <p:ext uri="{BB962C8B-B14F-4D97-AF65-F5344CB8AC3E}">
        <p14:creationId xmlns:p14="http://schemas.microsoft.com/office/powerpoint/2010/main" val="1699890415"/>
      </p:ext>
    </p:extLst>
  </p:cSld>
  <p:clrMapOvr>
    <a:masterClrMapping/>
  </p:clrMapOvr>
  <p:extLst>
    <p:ext uri="{DCECCB84-F9BA-43D5-87BE-67443E8EF086}">
      <p15:sldGuideLst xmlns:p15="http://schemas.microsoft.com/office/powerpoint/2012/main">
        <p15:guide id="1" orient="horz" pos="1139">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DB7E93-C116-9258-D4D1-78087630F7C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44585EC-E43B-FDD4-FD89-E1423742AED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754D8B1-9133-ACD5-CFBE-AAE3878BC018}"/>
              </a:ext>
            </a:extLst>
          </p:cNvPr>
          <p:cNvSpPr>
            <a:spLocks noGrp="1"/>
          </p:cNvSpPr>
          <p:nvPr>
            <p:ph type="dt" sz="half" idx="10"/>
          </p:nvPr>
        </p:nvSpPr>
        <p:spPr/>
        <p:txBody>
          <a:bodyPr/>
          <a:lstStyle/>
          <a:p>
            <a:fld id="{938BDD77-44B7-4C5F-B5B6-D4D3A6B61677}" type="datetime1">
              <a:rPr lang="en-US" smtClean="0"/>
              <a:t>10/16/2024</a:t>
            </a:fld>
            <a:endParaRPr lang="en-US"/>
          </a:p>
        </p:txBody>
      </p:sp>
      <p:sp>
        <p:nvSpPr>
          <p:cNvPr id="5" name="Footer Placeholder 4">
            <a:extLst>
              <a:ext uri="{FF2B5EF4-FFF2-40B4-BE49-F238E27FC236}">
                <a16:creationId xmlns:a16="http://schemas.microsoft.com/office/drawing/2014/main" id="{886E0770-89C7-823A-B2C4-FB0150FB50A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CFBAAD5-57E2-0740-0C24-22CCE92B2F05}"/>
              </a:ext>
            </a:extLst>
          </p:cNvPr>
          <p:cNvSpPr>
            <a:spLocks noGrp="1"/>
          </p:cNvSpPr>
          <p:nvPr>
            <p:ph type="sldNum" sz="quarter" idx="12"/>
          </p:nvPr>
        </p:nvSpPr>
        <p:spPr/>
        <p:txBody>
          <a:bodyPr/>
          <a:lstStyle/>
          <a:p>
            <a:fld id="{D1190CED-EAB3-454D-B464-7B6AF5850120}" type="slidenum">
              <a:rPr lang="en-US" smtClean="0"/>
              <a:t>‹#›</a:t>
            </a:fld>
            <a:endParaRPr lang="en-US"/>
          </a:p>
        </p:txBody>
      </p:sp>
    </p:spTree>
    <p:extLst>
      <p:ext uri="{BB962C8B-B14F-4D97-AF65-F5344CB8AC3E}">
        <p14:creationId xmlns:p14="http://schemas.microsoft.com/office/powerpoint/2010/main" val="333017024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D1FFC-7D75-107D-CB2B-BF905D89ABB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DF234BE-AD6E-6624-23B0-6439A1078A1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F04751A-A51D-0308-7A48-BD2172BFC817}"/>
              </a:ext>
            </a:extLst>
          </p:cNvPr>
          <p:cNvSpPr>
            <a:spLocks noGrp="1"/>
          </p:cNvSpPr>
          <p:nvPr>
            <p:ph type="dt" sz="half" idx="10"/>
          </p:nvPr>
        </p:nvSpPr>
        <p:spPr/>
        <p:txBody>
          <a:bodyPr/>
          <a:lstStyle/>
          <a:p>
            <a:fld id="{FAF9E01A-8307-4D31-B5E4-4AD11406537B}" type="datetime1">
              <a:rPr lang="en-US" smtClean="0"/>
              <a:t>10/16/2024</a:t>
            </a:fld>
            <a:endParaRPr lang="en-US" dirty="0"/>
          </a:p>
        </p:txBody>
      </p:sp>
      <p:sp>
        <p:nvSpPr>
          <p:cNvPr id="5" name="Footer Placeholder 4">
            <a:extLst>
              <a:ext uri="{FF2B5EF4-FFF2-40B4-BE49-F238E27FC236}">
                <a16:creationId xmlns:a16="http://schemas.microsoft.com/office/drawing/2014/main" id="{05552482-BB5C-7545-0BCE-ADA9E747FD5B}"/>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33C7175-EB69-486A-C223-EE8E9E9515A6}"/>
              </a:ext>
            </a:extLst>
          </p:cNvPr>
          <p:cNvSpPr>
            <a:spLocks noGrp="1"/>
          </p:cNvSpPr>
          <p:nvPr>
            <p:ph type="sldNum" sz="quarter" idx="12"/>
          </p:nvPr>
        </p:nvSpPr>
        <p:spPr/>
        <p:txBody>
          <a:bodyPr/>
          <a:lstStyle/>
          <a:p>
            <a:fld id="{D1190CED-EAB3-454D-B464-7B6AF5850120}" type="slidenum">
              <a:rPr lang="en-US" smtClean="0"/>
              <a:t>‹#›</a:t>
            </a:fld>
            <a:endParaRPr lang="en-US"/>
          </a:p>
        </p:txBody>
      </p:sp>
    </p:spTree>
    <p:extLst>
      <p:ext uri="{BB962C8B-B14F-4D97-AF65-F5344CB8AC3E}">
        <p14:creationId xmlns:p14="http://schemas.microsoft.com/office/powerpoint/2010/main" val="1945320344"/>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79A1E-BCF8-B8D8-3D5D-2CF9D4521CE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EA265E1-9E08-54A6-9C09-26250F344DF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213531F-8A9D-3114-C6FE-17BB58101FAB}"/>
              </a:ext>
            </a:extLst>
          </p:cNvPr>
          <p:cNvSpPr>
            <a:spLocks noGrp="1"/>
          </p:cNvSpPr>
          <p:nvPr>
            <p:ph type="dt" sz="half" idx="10"/>
          </p:nvPr>
        </p:nvSpPr>
        <p:spPr/>
        <p:txBody>
          <a:bodyPr/>
          <a:lstStyle/>
          <a:p>
            <a:fld id="{49CD360C-8022-4159-A84E-70FF146B4191}" type="datetime1">
              <a:rPr lang="en-US" smtClean="0"/>
              <a:t>10/16/2024</a:t>
            </a:fld>
            <a:endParaRPr lang="en-US" dirty="0"/>
          </a:p>
        </p:txBody>
      </p:sp>
      <p:sp>
        <p:nvSpPr>
          <p:cNvPr id="5" name="Footer Placeholder 4">
            <a:extLst>
              <a:ext uri="{FF2B5EF4-FFF2-40B4-BE49-F238E27FC236}">
                <a16:creationId xmlns:a16="http://schemas.microsoft.com/office/drawing/2014/main" id="{D6141C8D-F443-9268-BD27-4E04628AAF6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A6C323E-3038-1794-9D42-DCF6F436AAAB}"/>
              </a:ext>
            </a:extLst>
          </p:cNvPr>
          <p:cNvSpPr>
            <a:spLocks noGrp="1"/>
          </p:cNvSpPr>
          <p:nvPr>
            <p:ph type="sldNum" sz="quarter" idx="12"/>
          </p:nvPr>
        </p:nvSpPr>
        <p:spPr/>
        <p:txBody>
          <a:bodyPr/>
          <a:lstStyle/>
          <a:p>
            <a:fld id="{D1190CED-EAB3-454D-B464-7B6AF5850120}" type="slidenum">
              <a:rPr lang="en-US" smtClean="0"/>
              <a:t>‹#›</a:t>
            </a:fld>
            <a:endParaRPr lang="en-US"/>
          </a:p>
        </p:txBody>
      </p:sp>
    </p:spTree>
    <p:extLst>
      <p:ext uri="{BB962C8B-B14F-4D97-AF65-F5344CB8AC3E}">
        <p14:creationId xmlns:p14="http://schemas.microsoft.com/office/powerpoint/2010/main" val="308518503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FFEAA-62D4-E25D-477B-B34B2F79E96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F06D664-D4F4-EC71-E294-6A2ADFF31F6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1CABA27-E6B5-7379-7D3F-EAB43CA5300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CF4CE34-4023-0BAD-C6EF-EA187D310E81}"/>
              </a:ext>
            </a:extLst>
          </p:cNvPr>
          <p:cNvSpPr>
            <a:spLocks noGrp="1"/>
          </p:cNvSpPr>
          <p:nvPr>
            <p:ph type="dt" sz="half" idx="10"/>
          </p:nvPr>
        </p:nvSpPr>
        <p:spPr/>
        <p:txBody>
          <a:bodyPr/>
          <a:lstStyle/>
          <a:p>
            <a:fld id="{3DFDA30B-321D-446A-A3AD-5D03C25CA176}" type="datetime1">
              <a:rPr lang="en-US" smtClean="0"/>
              <a:t>10/16/2024</a:t>
            </a:fld>
            <a:endParaRPr lang="en-US" dirty="0"/>
          </a:p>
        </p:txBody>
      </p:sp>
      <p:sp>
        <p:nvSpPr>
          <p:cNvPr id="6" name="Footer Placeholder 5">
            <a:extLst>
              <a:ext uri="{FF2B5EF4-FFF2-40B4-BE49-F238E27FC236}">
                <a16:creationId xmlns:a16="http://schemas.microsoft.com/office/drawing/2014/main" id="{4B8C5838-AAD8-EDDE-DD9C-D75C2B3FC1C4}"/>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177CF90E-F7AB-010B-73BD-0596CCC1755E}"/>
              </a:ext>
            </a:extLst>
          </p:cNvPr>
          <p:cNvSpPr>
            <a:spLocks noGrp="1"/>
          </p:cNvSpPr>
          <p:nvPr>
            <p:ph type="sldNum" sz="quarter" idx="12"/>
          </p:nvPr>
        </p:nvSpPr>
        <p:spPr/>
        <p:txBody>
          <a:bodyPr/>
          <a:lstStyle/>
          <a:p>
            <a:fld id="{D1190CED-EAB3-454D-B464-7B6AF5850120}" type="slidenum">
              <a:rPr lang="en-US" smtClean="0"/>
              <a:t>‹#›</a:t>
            </a:fld>
            <a:endParaRPr lang="en-US"/>
          </a:p>
        </p:txBody>
      </p:sp>
    </p:spTree>
    <p:extLst>
      <p:ext uri="{BB962C8B-B14F-4D97-AF65-F5344CB8AC3E}">
        <p14:creationId xmlns:p14="http://schemas.microsoft.com/office/powerpoint/2010/main" val="2901656394"/>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07CA66-EC8E-E451-E3F6-034C0CE5C46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4E25BDD-E21D-9F69-C50A-159C48C50C5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CD1596C-BDF3-ABCD-4873-85ADDCAB701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DE36F47-A9EC-B881-94B9-85E9C74C28F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6A8055B-16EB-1F50-4ED5-A753573095D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7334FAB-1B39-0306-9D7E-CC2150E6D6F6}"/>
              </a:ext>
            </a:extLst>
          </p:cNvPr>
          <p:cNvSpPr>
            <a:spLocks noGrp="1"/>
          </p:cNvSpPr>
          <p:nvPr>
            <p:ph type="dt" sz="half" idx="10"/>
          </p:nvPr>
        </p:nvSpPr>
        <p:spPr/>
        <p:txBody>
          <a:bodyPr/>
          <a:lstStyle/>
          <a:p>
            <a:fld id="{DB47F5BE-C8E7-487B-B626-17CB94143E69}" type="datetime1">
              <a:rPr lang="en-US" smtClean="0"/>
              <a:t>10/16/2024</a:t>
            </a:fld>
            <a:endParaRPr lang="en-US" dirty="0"/>
          </a:p>
        </p:txBody>
      </p:sp>
      <p:sp>
        <p:nvSpPr>
          <p:cNvPr id="8" name="Footer Placeholder 7">
            <a:extLst>
              <a:ext uri="{FF2B5EF4-FFF2-40B4-BE49-F238E27FC236}">
                <a16:creationId xmlns:a16="http://schemas.microsoft.com/office/drawing/2014/main" id="{CC1ACEB1-4C7C-B02C-B5F8-B896F96BDB30}"/>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8985D77F-CEBE-6D99-DF34-495A20DCC55A}"/>
              </a:ext>
            </a:extLst>
          </p:cNvPr>
          <p:cNvSpPr>
            <a:spLocks noGrp="1"/>
          </p:cNvSpPr>
          <p:nvPr>
            <p:ph type="sldNum" sz="quarter" idx="12"/>
          </p:nvPr>
        </p:nvSpPr>
        <p:spPr/>
        <p:txBody>
          <a:bodyPr/>
          <a:lstStyle/>
          <a:p>
            <a:fld id="{D1190CED-EAB3-454D-B464-7B6AF5850120}" type="slidenum">
              <a:rPr lang="en-US" smtClean="0"/>
              <a:t>‹#›</a:t>
            </a:fld>
            <a:endParaRPr lang="en-US"/>
          </a:p>
        </p:txBody>
      </p:sp>
    </p:spTree>
    <p:extLst>
      <p:ext uri="{BB962C8B-B14F-4D97-AF65-F5344CB8AC3E}">
        <p14:creationId xmlns:p14="http://schemas.microsoft.com/office/powerpoint/2010/main" val="205639063"/>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CF66FA-7A3D-E309-3F28-AEE2D73CC8A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29CB1C9-6032-FA6D-315B-CC8C2C8EEB56}"/>
              </a:ext>
            </a:extLst>
          </p:cNvPr>
          <p:cNvSpPr>
            <a:spLocks noGrp="1"/>
          </p:cNvSpPr>
          <p:nvPr>
            <p:ph type="dt" sz="half" idx="10"/>
          </p:nvPr>
        </p:nvSpPr>
        <p:spPr/>
        <p:txBody>
          <a:bodyPr/>
          <a:lstStyle/>
          <a:p>
            <a:fld id="{4D1560E4-142E-438C-ABDE-1C06844A2150}" type="datetime1">
              <a:rPr lang="en-US" smtClean="0"/>
              <a:t>10/16/2024</a:t>
            </a:fld>
            <a:endParaRPr lang="en-US" dirty="0"/>
          </a:p>
        </p:txBody>
      </p:sp>
      <p:sp>
        <p:nvSpPr>
          <p:cNvPr id="4" name="Footer Placeholder 3">
            <a:extLst>
              <a:ext uri="{FF2B5EF4-FFF2-40B4-BE49-F238E27FC236}">
                <a16:creationId xmlns:a16="http://schemas.microsoft.com/office/drawing/2014/main" id="{B269B5B3-98D1-7D45-EEE2-0392DE895299}"/>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73B1FBB9-F490-E5FF-1D5B-2423A24F31BA}"/>
              </a:ext>
            </a:extLst>
          </p:cNvPr>
          <p:cNvSpPr>
            <a:spLocks noGrp="1"/>
          </p:cNvSpPr>
          <p:nvPr>
            <p:ph type="sldNum" sz="quarter" idx="12"/>
          </p:nvPr>
        </p:nvSpPr>
        <p:spPr/>
        <p:txBody>
          <a:bodyPr/>
          <a:lstStyle/>
          <a:p>
            <a:fld id="{D1190CED-EAB3-454D-B464-7B6AF5850120}" type="slidenum">
              <a:rPr lang="en-US" smtClean="0"/>
              <a:t>‹#›</a:t>
            </a:fld>
            <a:endParaRPr lang="en-US"/>
          </a:p>
        </p:txBody>
      </p:sp>
    </p:spTree>
    <p:extLst>
      <p:ext uri="{BB962C8B-B14F-4D97-AF65-F5344CB8AC3E}">
        <p14:creationId xmlns:p14="http://schemas.microsoft.com/office/powerpoint/2010/main" val="3375594720"/>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6BDE4F3-6CD7-E5D3-2959-9EBDA7C9C139}"/>
              </a:ext>
            </a:extLst>
          </p:cNvPr>
          <p:cNvSpPr>
            <a:spLocks noGrp="1"/>
          </p:cNvSpPr>
          <p:nvPr>
            <p:ph type="dt" sz="half" idx="10"/>
          </p:nvPr>
        </p:nvSpPr>
        <p:spPr/>
        <p:txBody>
          <a:bodyPr/>
          <a:lstStyle/>
          <a:p>
            <a:fld id="{E9F5EDC7-16AC-4566-8743-737DA05C85CD}" type="datetime1">
              <a:rPr lang="en-US" smtClean="0"/>
              <a:t>10/16/2024</a:t>
            </a:fld>
            <a:endParaRPr lang="en-US" dirty="0"/>
          </a:p>
        </p:txBody>
      </p:sp>
      <p:sp>
        <p:nvSpPr>
          <p:cNvPr id="3" name="Footer Placeholder 2">
            <a:extLst>
              <a:ext uri="{FF2B5EF4-FFF2-40B4-BE49-F238E27FC236}">
                <a16:creationId xmlns:a16="http://schemas.microsoft.com/office/drawing/2014/main" id="{51D611E4-6424-FB4F-811D-F0CDC8E723D7}"/>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825AB93D-37A2-C3FA-68F1-A00A530A4EB8}"/>
              </a:ext>
            </a:extLst>
          </p:cNvPr>
          <p:cNvSpPr>
            <a:spLocks noGrp="1"/>
          </p:cNvSpPr>
          <p:nvPr>
            <p:ph type="sldNum" sz="quarter" idx="12"/>
          </p:nvPr>
        </p:nvSpPr>
        <p:spPr/>
        <p:txBody>
          <a:bodyPr/>
          <a:lstStyle/>
          <a:p>
            <a:fld id="{D1190CED-EAB3-454D-B464-7B6AF5850120}" type="slidenum">
              <a:rPr lang="en-US" smtClean="0"/>
              <a:t>‹#›</a:t>
            </a:fld>
            <a:endParaRPr lang="en-US"/>
          </a:p>
        </p:txBody>
      </p:sp>
    </p:spTree>
    <p:extLst>
      <p:ext uri="{BB962C8B-B14F-4D97-AF65-F5344CB8AC3E}">
        <p14:creationId xmlns:p14="http://schemas.microsoft.com/office/powerpoint/2010/main" val="22194122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Divider bold typo white">
    <p:bg>
      <p:bgPr>
        <a:solidFill>
          <a:schemeClr val="tx1"/>
        </a:solidFill>
        <a:effectLst/>
      </p:bgPr>
    </p:bg>
    <p:spTree>
      <p:nvGrpSpPr>
        <p:cNvPr id="1" name=""/>
        <p:cNvGrpSpPr/>
        <p:nvPr/>
      </p:nvGrpSpPr>
      <p:grpSpPr>
        <a:xfrm>
          <a:off x="0" y="0"/>
          <a:ext cx="0" cy="0"/>
          <a:chOff x="0" y="0"/>
          <a:chExt cx="0" cy="0"/>
        </a:xfrm>
      </p:grpSpPr>
      <p:sp>
        <p:nvSpPr>
          <p:cNvPr id="9" name="Foliennummernplatzhalter 8">
            <a:extLst>
              <a:ext uri="{FF2B5EF4-FFF2-40B4-BE49-F238E27FC236}">
                <a16:creationId xmlns:a16="http://schemas.microsoft.com/office/drawing/2014/main" id="{FD4BF3A5-0D07-42B9-83A0-4BB19773B0E4}"/>
              </a:ext>
            </a:extLst>
          </p:cNvPr>
          <p:cNvSpPr>
            <a:spLocks noGrp="1"/>
          </p:cNvSpPr>
          <p:nvPr>
            <p:ph type="sldNum" sz="quarter" idx="11"/>
          </p:nvPr>
        </p:nvSpPr>
        <p:spPr/>
        <p:txBody>
          <a:bodyPr/>
          <a:lstStyle/>
          <a:p>
            <a:fld id="{56C449F3-BD9D-48DC-BFF1-0F66671DA7C6}" type="slidenum">
              <a:rPr lang="en-US" smtClean="0"/>
              <a:pPr/>
              <a:t>‹#›</a:t>
            </a:fld>
            <a:endParaRPr lang="en-US" dirty="0"/>
          </a:p>
        </p:txBody>
      </p:sp>
      <p:sp>
        <p:nvSpPr>
          <p:cNvPr id="2" name="Titel 1">
            <a:extLst>
              <a:ext uri="{FF2B5EF4-FFF2-40B4-BE49-F238E27FC236}">
                <a16:creationId xmlns:a16="http://schemas.microsoft.com/office/drawing/2014/main" id="{54344D3D-750E-4AA5-BD45-F6CFA3D07F07}"/>
              </a:ext>
            </a:extLst>
          </p:cNvPr>
          <p:cNvSpPr>
            <a:spLocks noGrp="1"/>
          </p:cNvSpPr>
          <p:nvPr>
            <p:ph type="ctrTitle" hasCustomPrompt="1"/>
          </p:nvPr>
        </p:nvSpPr>
        <p:spPr>
          <a:xfrm>
            <a:off x="-228590" y="1152000"/>
            <a:ext cx="12801058" cy="2666928"/>
          </a:xfrm>
        </p:spPr>
        <p:txBody>
          <a:bodyPr rIns="216000" anchor="b" anchorCtr="0"/>
          <a:lstStyle>
            <a:lvl1pPr algn="r">
              <a:lnSpc>
                <a:spcPct val="80000"/>
              </a:lnSpc>
              <a:defRPr sz="20002">
                <a:solidFill>
                  <a:schemeClr val="bg1"/>
                </a:solidFill>
              </a:defRPr>
            </a:lvl1pPr>
          </a:lstStyle>
          <a:p>
            <a:r>
              <a:rPr lang="en-US" dirty="0"/>
              <a:t>Title</a:t>
            </a:r>
          </a:p>
        </p:txBody>
      </p:sp>
      <p:sp>
        <p:nvSpPr>
          <p:cNvPr id="3" name="Untertitel 2">
            <a:extLst>
              <a:ext uri="{FF2B5EF4-FFF2-40B4-BE49-F238E27FC236}">
                <a16:creationId xmlns:a16="http://schemas.microsoft.com/office/drawing/2014/main" id="{9F4A5A7B-32F1-4538-86EC-D0B2317455D4}"/>
              </a:ext>
            </a:extLst>
          </p:cNvPr>
          <p:cNvSpPr>
            <a:spLocks noGrp="1"/>
          </p:cNvSpPr>
          <p:nvPr>
            <p:ph type="subTitle" idx="1" hasCustomPrompt="1"/>
          </p:nvPr>
        </p:nvSpPr>
        <p:spPr>
          <a:xfrm>
            <a:off x="-228590" y="3420000"/>
            <a:ext cx="12801058" cy="3581884"/>
          </a:xfrm>
        </p:spPr>
        <p:txBody>
          <a:bodyPr rIns="216000"/>
          <a:lstStyle>
            <a:lvl1pPr marL="0" indent="0" algn="l">
              <a:lnSpc>
                <a:spcPct val="80000"/>
              </a:lnSpc>
              <a:buNone/>
              <a:defRPr sz="20002">
                <a:solidFill>
                  <a:srgbClr val="13A0D3"/>
                </a:solidFill>
                <a:latin typeface="+mj-lt"/>
              </a:defRPr>
            </a:lvl1pPr>
            <a:lvl2pPr marL="483855" indent="0" algn="ctr">
              <a:buNone/>
              <a:defRPr sz="2117"/>
            </a:lvl2pPr>
            <a:lvl3pPr marL="967710" indent="0" algn="ctr">
              <a:buNone/>
              <a:defRPr sz="1905"/>
            </a:lvl3pPr>
            <a:lvl4pPr marL="1451564" indent="0" algn="ctr">
              <a:buNone/>
              <a:defRPr sz="1693"/>
            </a:lvl4pPr>
            <a:lvl5pPr marL="1935419" indent="0" algn="ctr">
              <a:buNone/>
              <a:defRPr sz="1693"/>
            </a:lvl5pPr>
            <a:lvl6pPr marL="2419274" indent="0" algn="ctr">
              <a:buNone/>
              <a:defRPr sz="1693"/>
            </a:lvl6pPr>
            <a:lvl7pPr marL="2903129" indent="0" algn="ctr">
              <a:buNone/>
              <a:defRPr sz="1693"/>
            </a:lvl7pPr>
            <a:lvl8pPr marL="3386983" indent="0" algn="ctr">
              <a:buNone/>
              <a:defRPr sz="1693"/>
            </a:lvl8pPr>
            <a:lvl9pPr marL="3870838" indent="0" algn="ctr">
              <a:buNone/>
              <a:defRPr sz="1693"/>
            </a:lvl9pPr>
          </a:lstStyle>
          <a:p>
            <a:r>
              <a:rPr lang="en-US" dirty="0"/>
              <a:t>Sub</a:t>
            </a:r>
          </a:p>
        </p:txBody>
      </p:sp>
    </p:spTree>
    <p:extLst>
      <p:ext uri="{BB962C8B-B14F-4D97-AF65-F5344CB8AC3E}">
        <p14:creationId xmlns:p14="http://schemas.microsoft.com/office/powerpoint/2010/main" val="1479074313"/>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7D883E-5957-BA71-C4CD-24420805B40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C58BA53-0C25-A436-D51D-6CF3FC2691F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06C9466-E57B-DE18-09EC-D91F21139F0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D5BFC07-028D-12D5-F27F-4FC42BA7204F}"/>
              </a:ext>
            </a:extLst>
          </p:cNvPr>
          <p:cNvSpPr>
            <a:spLocks noGrp="1"/>
          </p:cNvSpPr>
          <p:nvPr>
            <p:ph type="dt" sz="half" idx="10"/>
          </p:nvPr>
        </p:nvSpPr>
        <p:spPr/>
        <p:txBody>
          <a:bodyPr/>
          <a:lstStyle/>
          <a:p>
            <a:fld id="{6CAB0EF8-5A46-4B9A-BEAC-6A4F416F054E}" type="datetime1">
              <a:rPr lang="en-US" smtClean="0"/>
              <a:t>10/16/2024</a:t>
            </a:fld>
            <a:endParaRPr lang="en-US" dirty="0"/>
          </a:p>
        </p:txBody>
      </p:sp>
      <p:sp>
        <p:nvSpPr>
          <p:cNvPr id="6" name="Footer Placeholder 5">
            <a:extLst>
              <a:ext uri="{FF2B5EF4-FFF2-40B4-BE49-F238E27FC236}">
                <a16:creationId xmlns:a16="http://schemas.microsoft.com/office/drawing/2014/main" id="{3213B676-5E76-C7AD-55F9-43CDA9D5CC1C}"/>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7D6B08F6-1470-65A7-91CB-A6C6C71CCC2B}"/>
              </a:ext>
            </a:extLst>
          </p:cNvPr>
          <p:cNvSpPr>
            <a:spLocks noGrp="1"/>
          </p:cNvSpPr>
          <p:nvPr>
            <p:ph type="sldNum" sz="quarter" idx="12"/>
          </p:nvPr>
        </p:nvSpPr>
        <p:spPr/>
        <p:txBody>
          <a:bodyPr/>
          <a:lstStyle/>
          <a:p>
            <a:fld id="{D1190CED-EAB3-454D-B464-7B6AF5850120}" type="slidenum">
              <a:rPr lang="en-US" smtClean="0"/>
              <a:t>‹#›</a:t>
            </a:fld>
            <a:endParaRPr lang="en-US"/>
          </a:p>
        </p:txBody>
      </p:sp>
    </p:spTree>
    <p:extLst>
      <p:ext uri="{BB962C8B-B14F-4D97-AF65-F5344CB8AC3E}">
        <p14:creationId xmlns:p14="http://schemas.microsoft.com/office/powerpoint/2010/main" val="1243495293"/>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575B9F-BF5B-A9E4-FB9A-F41355B9903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114F7C5-FA24-6CA3-F7D1-FD1B9ACE723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9C2844E-737D-1F45-BF2E-F405AF55B57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9C99552-AF8F-8B4E-ACFE-5C22D2AD9495}"/>
              </a:ext>
            </a:extLst>
          </p:cNvPr>
          <p:cNvSpPr>
            <a:spLocks noGrp="1"/>
          </p:cNvSpPr>
          <p:nvPr>
            <p:ph type="dt" sz="half" idx="10"/>
          </p:nvPr>
        </p:nvSpPr>
        <p:spPr/>
        <p:txBody>
          <a:bodyPr/>
          <a:lstStyle/>
          <a:p>
            <a:fld id="{FB0150CA-1934-4D45-AF55-D8D8F5A893E1}" type="datetime1">
              <a:rPr lang="en-US" smtClean="0"/>
              <a:t>10/16/2024</a:t>
            </a:fld>
            <a:endParaRPr lang="en-US" dirty="0"/>
          </a:p>
        </p:txBody>
      </p:sp>
      <p:sp>
        <p:nvSpPr>
          <p:cNvPr id="6" name="Footer Placeholder 5">
            <a:extLst>
              <a:ext uri="{FF2B5EF4-FFF2-40B4-BE49-F238E27FC236}">
                <a16:creationId xmlns:a16="http://schemas.microsoft.com/office/drawing/2014/main" id="{64D99094-B269-0755-ECB6-981685D3AEFC}"/>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2BC74944-D5B1-6F0F-D535-7C4D57FFA375}"/>
              </a:ext>
            </a:extLst>
          </p:cNvPr>
          <p:cNvSpPr>
            <a:spLocks noGrp="1"/>
          </p:cNvSpPr>
          <p:nvPr>
            <p:ph type="sldNum" sz="quarter" idx="12"/>
          </p:nvPr>
        </p:nvSpPr>
        <p:spPr/>
        <p:txBody>
          <a:bodyPr/>
          <a:lstStyle/>
          <a:p>
            <a:fld id="{D1190CED-EAB3-454D-B464-7B6AF5850120}" type="slidenum">
              <a:rPr lang="en-US" smtClean="0"/>
              <a:t>‹#›</a:t>
            </a:fld>
            <a:endParaRPr lang="en-US"/>
          </a:p>
        </p:txBody>
      </p:sp>
    </p:spTree>
    <p:extLst>
      <p:ext uri="{BB962C8B-B14F-4D97-AF65-F5344CB8AC3E}">
        <p14:creationId xmlns:p14="http://schemas.microsoft.com/office/powerpoint/2010/main" val="3357153928"/>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03C98D-F8FC-66D8-D67A-D28F1254A58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5C9E09D-8334-07A2-FC6A-3DC3EC570B4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1C32BCF-93A7-48E6-DEB2-0DE764DFCC0E}"/>
              </a:ext>
            </a:extLst>
          </p:cNvPr>
          <p:cNvSpPr>
            <a:spLocks noGrp="1"/>
          </p:cNvSpPr>
          <p:nvPr>
            <p:ph type="dt" sz="half" idx="10"/>
          </p:nvPr>
        </p:nvSpPr>
        <p:spPr/>
        <p:txBody>
          <a:bodyPr/>
          <a:lstStyle/>
          <a:p>
            <a:fld id="{7DFC599F-12D6-4CF6-82FA-856DBF86229A}" type="datetime1">
              <a:rPr lang="en-US" smtClean="0"/>
              <a:t>10/16/2024</a:t>
            </a:fld>
            <a:endParaRPr lang="en-US" dirty="0"/>
          </a:p>
        </p:txBody>
      </p:sp>
      <p:sp>
        <p:nvSpPr>
          <p:cNvPr id="5" name="Footer Placeholder 4">
            <a:extLst>
              <a:ext uri="{FF2B5EF4-FFF2-40B4-BE49-F238E27FC236}">
                <a16:creationId xmlns:a16="http://schemas.microsoft.com/office/drawing/2014/main" id="{A9D116F2-3BF7-6A51-0A6F-CE7C68CA39F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3096F2A0-F7EF-AD75-1272-D4DF4BCEF0DC}"/>
              </a:ext>
            </a:extLst>
          </p:cNvPr>
          <p:cNvSpPr>
            <a:spLocks noGrp="1"/>
          </p:cNvSpPr>
          <p:nvPr>
            <p:ph type="sldNum" sz="quarter" idx="12"/>
          </p:nvPr>
        </p:nvSpPr>
        <p:spPr/>
        <p:txBody>
          <a:bodyPr/>
          <a:lstStyle/>
          <a:p>
            <a:fld id="{D1190CED-EAB3-454D-B464-7B6AF5850120}" type="slidenum">
              <a:rPr lang="en-US" smtClean="0"/>
              <a:t>‹#›</a:t>
            </a:fld>
            <a:endParaRPr lang="en-US"/>
          </a:p>
        </p:txBody>
      </p:sp>
    </p:spTree>
    <p:extLst>
      <p:ext uri="{BB962C8B-B14F-4D97-AF65-F5344CB8AC3E}">
        <p14:creationId xmlns:p14="http://schemas.microsoft.com/office/powerpoint/2010/main" val="1296776950"/>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4DF1127-BD05-9880-7A22-6B2EA1E9D5C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5067C49-47FD-F81B-4382-4069C3286BC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476530-5F1C-74AF-402C-4710B8D469D4}"/>
              </a:ext>
            </a:extLst>
          </p:cNvPr>
          <p:cNvSpPr>
            <a:spLocks noGrp="1"/>
          </p:cNvSpPr>
          <p:nvPr>
            <p:ph type="dt" sz="half" idx="10"/>
          </p:nvPr>
        </p:nvSpPr>
        <p:spPr/>
        <p:txBody>
          <a:bodyPr/>
          <a:lstStyle/>
          <a:p>
            <a:fld id="{A181FD07-C1AE-4E4A-B1DA-432F6279937D}" type="datetime1">
              <a:rPr lang="en-US" smtClean="0"/>
              <a:t>10/16/2024</a:t>
            </a:fld>
            <a:endParaRPr lang="en-US" dirty="0"/>
          </a:p>
        </p:txBody>
      </p:sp>
      <p:sp>
        <p:nvSpPr>
          <p:cNvPr id="5" name="Footer Placeholder 4">
            <a:extLst>
              <a:ext uri="{FF2B5EF4-FFF2-40B4-BE49-F238E27FC236}">
                <a16:creationId xmlns:a16="http://schemas.microsoft.com/office/drawing/2014/main" id="{2854BC13-ED20-87E0-D0CB-04DC3B1A1C0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F5C25A1-FA57-A2AE-E100-87EF766A5F73}"/>
              </a:ext>
            </a:extLst>
          </p:cNvPr>
          <p:cNvSpPr>
            <a:spLocks noGrp="1"/>
          </p:cNvSpPr>
          <p:nvPr>
            <p:ph type="sldNum" sz="quarter" idx="12"/>
          </p:nvPr>
        </p:nvSpPr>
        <p:spPr/>
        <p:txBody>
          <a:bodyPr/>
          <a:lstStyle/>
          <a:p>
            <a:fld id="{D1190CED-EAB3-454D-B464-7B6AF5850120}" type="slidenum">
              <a:rPr lang="en-US" smtClean="0"/>
              <a:t>‹#›</a:t>
            </a:fld>
            <a:endParaRPr lang="en-US"/>
          </a:p>
        </p:txBody>
      </p:sp>
    </p:spTree>
    <p:extLst>
      <p:ext uri="{BB962C8B-B14F-4D97-AF65-F5344CB8AC3E}">
        <p14:creationId xmlns:p14="http://schemas.microsoft.com/office/powerpoint/2010/main" val="27592509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Divider blue + image">
    <p:bg>
      <p:bgPr>
        <a:solidFill>
          <a:srgbClr val="122B54"/>
        </a:solidFill>
        <a:effectLst/>
      </p:bgPr>
    </p:bg>
    <p:spTree>
      <p:nvGrpSpPr>
        <p:cNvPr id="1" name=""/>
        <p:cNvGrpSpPr/>
        <p:nvPr/>
      </p:nvGrpSpPr>
      <p:grpSpPr>
        <a:xfrm>
          <a:off x="0" y="0"/>
          <a:ext cx="0" cy="0"/>
          <a:chOff x="0" y="0"/>
          <a:chExt cx="0" cy="0"/>
        </a:xfrm>
      </p:grpSpPr>
      <p:sp>
        <p:nvSpPr>
          <p:cNvPr id="4" name="Foliennummernplatzhalter 3">
            <a:extLst>
              <a:ext uri="{FF2B5EF4-FFF2-40B4-BE49-F238E27FC236}">
                <a16:creationId xmlns:a16="http://schemas.microsoft.com/office/drawing/2014/main" id="{2BDBAB04-1D2E-4D8E-B3D2-20C3A531B512}"/>
              </a:ext>
            </a:extLst>
          </p:cNvPr>
          <p:cNvSpPr>
            <a:spLocks noGrp="1"/>
          </p:cNvSpPr>
          <p:nvPr>
            <p:ph type="sldNum" sz="quarter" idx="11"/>
          </p:nvPr>
        </p:nvSpPr>
        <p:spPr/>
        <p:txBody>
          <a:bodyPr/>
          <a:lstStyle>
            <a:lvl1pPr>
              <a:defRPr>
                <a:solidFill>
                  <a:schemeClr val="tx1"/>
                </a:solidFill>
              </a:defRPr>
            </a:lvl1pPr>
          </a:lstStyle>
          <a:p>
            <a:fld id="{56C449F3-BD9D-48DC-BFF1-0F66671DA7C6}" type="slidenum">
              <a:rPr lang="en-US" smtClean="0"/>
              <a:pPr/>
              <a:t>‹#›</a:t>
            </a:fld>
            <a:endParaRPr lang="en-US" dirty="0"/>
          </a:p>
        </p:txBody>
      </p:sp>
      <p:sp>
        <p:nvSpPr>
          <p:cNvPr id="2" name="Titel 1">
            <a:extLst>
              <a:ext uri="{FF2B5EF4-FFF2-40B4-BE49-F238E27FC236}">
                <a16:creationId xmlns:a16="http://schemas.microsoft.com/office/drawing/2014/main" id="{B2219988-30BF-4574-85B3-793CCEE20F44}"/>
              </a:ext>
            </a:extLst>
          </p:cNvPr>
          <p:cNvSpPr>
            <a:spLocks noGrp="1"/>
          </p:cNvSpPr>
          <p:nvPr>
            <p:ph type="title"/>
          </p:nvPr>
        </p:nvSpPr>
        <p:spPr>
          <a:xfrm>
            <a:off x="479427" y="476250"/>
            <a:ext cx="3600448" cy="1080000"/>
          </a:xfrm>
        </p:spPr>
        <p:txBody>
          <a:bodyPr/>
          <a:lstStyle>
            <a:lvl1pPr>
              <a:defRPr>
                <a:solidFill>
                  <a:schemeClr val="tx1"/>
                </a:solidFill>
              </a:defRPr>
            </a:lvl1pPr>
          </a:lstStyle>
          <a:p>
            <a:r>
              <a:rPr lang="en-US"/>
              <a:t>Click to edit Master title style</a:t>
            </a:r>
            <a:endParaRPr lang="en-US" dirty="0"/>
          </a:p>
        </p:txBody>
      </p:sp>
      <p:sp>
        <p:nvSpPr>
          <p:cNvPr id="8" name="Textplatzhalter 7">
            <a:extLst>
              <a:ext uri="{FF2B5EF4-FFF2-40B4-BE49-F238E27FC236}">
                <a16:creationId xmlns:a16="http://schemas.microsoft.com/office/drawing/2014/main" id="{469759C4-BC62-4FF7-9444-30229490F126}"/>
              </a:ext>
            </a:extLst>
          </p:cNvPr>
          <p:cNvSpPr>
            <a:spLocks noGrp="1"/>
          </p:cNvSpPr>
          <p:nvPr>
            <p:ph type="body" sz="quarter" idx="18"/>
          </p:nvPr>
        </p:nvSpPr>
        <p:spPr>
          <a:xfrm>
            <a:off x="479425" y="3600000"/>
            <a:ext cx="3816350" cy="1947863"/>
          </a:xfrm>
        </p:spPr>
        <p:txBody>
          <a:bodyPr/>
          <a:lstStyle>
            <a:lvl1pPr>
              <a:defRPr sz="160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Bildplatzhalter 6">
            <a:extLst>
              <a:ext uri="{FF2B5EF4-FFF2-40B4-BE49-F238E27FC236}">
                <a16:creationId xmlns:a16="http://schemas.microsoft.com/office/drawing/2014/main" id="{CE71AF72-2FFB-40A2-ADC6-9889A3507C4C}"/>
              </a:ext>
              <a:ext uri="{C183D7F6-B498-43B3-948B-1728B52AA6E4}">
                <adec:decorative xmlns:adec="http://schemas.microsoft.com/office/drawing/2017/decorative" val="1"/>
              </a:ext>
            </a:extLst>
          </p:cNvPr>
          <p:cNvSpPr>
            <a:spLocks noGrp="1"/>
          </p:cNvSpPr>
          <p:nvPr>
            <p:ph type="pic" sz="quarter" idx="13"/>
          </p:nvPr>
        </p:nvSpPr>
        <p:spPr>
          <a:xfrm>
            <a:off x="5148001" y="0"/>
            <a:ext cx="7044000" cy="4968000"/>
          </a:xfrm>
          <a:solidFill>
            <a:schemeClr val="tx2"/>
          </a:solidFill>
        </p:spPr>
        <p:txBody>
          <a:bodyPr/>
          <a:lstStyle/>
          <a:p>
            <a:r>
              <a:rPr lang="en-US"/>
              <a:t>Click icon to add picture</a:t>
            </a:r>
            <a:endParaRPr lang="en-US" dirty="0"/>
          </a:p>
        </p:txBody>
      </p:sp>
      <p:sp>
        <p:nvSpPr>
          <p:cNvPr id="6" name="Bildplatzhalter 9">
            <a:extLst>
              <a:ext uri="{FF2B5EF4-FFF2-40B4-BE49-F238E27FC236}">
                <a16:creationId xmlns:a16="http://schemas.microsoft.com/office/drawing/2014/main" id="{783CECED-A8D5-4BD6-A656-0D10C41795B8}"/>
              </a:ext>
              <a:ext uri="{C183D7F6-B498-43B3-948B-1728B52AA6E4}">
                <adec:decorative xmlns:adec="http://schemas.microsoft.com/office/drawing/2017/decorative" val="1"/>
              </a:ext>
            </a:extLst>
          </p:cNvPr>
          <p:cNvSpPr>
            <a:spLocks noGrp="1"/>
          </p:cNvSpPr>
          <p:nvPr>
            <p:ph type="pic" sz="quarter" idx="17"/>
          </p:nvPr>
        </p:nvSpPr>
        <p:spPr>
          <a:xfrm>
            <a:off x="10692000" y="504000"/>
            <a:ext cx="1018800" cy="252000"/>
          </a:xfrm>
          <a:blipFill>
            <a:blip r:embed="rId2">
              <a:extLst>
                <a:ext uri="{96DAC541-7B7A-43D3-8B79-37D633B846F1}">
                  <asvg:svgBlip xmlns:asvg="http://schemas.microsoft.com/office/drawing/2016/SVG/main" r:embed="rId3"/>
                </a:ext>
              </a:extLst>
            </a:blip>
            <a:stretch>
              <a:fillRect/>
            </a:stretch>
          </a:blipFill>
        </p:spPr>
        <p:txBody>
          <a:bodyPr/>
          <a:lstStyle>
            <a:lvl1pPr>
              <a:defRPr sz="800">
                <a:solidFill>
                  <a:schemeClr val="tx1">
                    <a:alpha val="0"/>
                  </a:schemeClr>
                </a:solidFill>
              </a:defRPr>
            </a:lvl1pPr>
          </a:lstStyle>
          <a:p>
            <a:r>
              <a:rPr lang="en-US"/>
              <a:t>Click icon to add picture</a:t>
            </a:r>
            <a:endParaRPr lang="en-US" dirty="0"/>
          </a:p>
        </p:txBody>
      </p:sp>
    </p:spTree>
    <p:extLst>
      <p:ext uri="{BB962C8B-B14F-4D97-AF65-F5344CB8AC3E}">
        <p14:creationId xmlns:p14="http://schemas.microsoft.com/office/powerpoint/2010/main" val="47007869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2.sv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7.xml"/><Relationship Id="rId7" Type="http://schemas.openxmlformats.org/officeDocument/2006/relationships/slideLayout" Target="../slideLayouts/slideLayout11.xml"/><Relationship Id="rId2" Type="http://schemas.openxmlformats.org/officeDocument/2006/relationships/slideLayout" Target="../slideLayouts/slideLayout6.xml"/><Relationship Id="rId1" Type="http://schemas.openxmlformats.org/officeDocument/2006/relationships/slideLayout" Target="../slideLayouts/slideLayout5.xml"/><Relationship Id="rId6" Type="http://schemas.openxmlformats.org/officeDocument/2006/relationships/slideLayout" Target="../slideLayouts/slideLayout10.xml"/><Relationship Id="rId5" Type="http://schemas.openxmlformats.org/officeDocument/2006/relationships/slideLayout" Target="../slideLayouts/slideLayout9.xml"/><Relationship Id="rId10" Type="http://schemas.openxmlformats.org/officeDocument/2006/relationships/image" Target="../media/image2.svg"/><Relationship Id="rId4" Type="http://schemas.openxmlformats.org/officeDocument/2006/relationships/slideLayout" Target="../slideLayouts/slideLayout8.xml"/><Relationship Id="rId9"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21" Type="http://schemas.openxmlformats.org/officeDocument/2006/relationships/image" Target="../media/image2.svg"/><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image" Target="../media/image1.png"/><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theme" Target="../theme/theme3.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7.xml"/><Relationship Id="rId3" Type="http://schemas.openxmlformats.org/officeDocument/2006/relationships/slideLayout" Target="../slideLayouts/slideLayout32.xml"/><Relationship Id="rId7" Type="http://schemas.openxmlformats.org/officeDocument/2006/relationships/slideLayout" Target="../slideLayouts/slideLayout36.xml"/><Relationship Id="rId12" Type="http://schemas.openxmlformats.org/officeDocument/2006/relationships/image" Target="../media/image4.svg"/><Relationship Id="rId2" Type="http://schemas.openxmlformats.org/officeDocument/2006/relationships/slideLayout" Target="../slideLayouts/slideLayout31.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image" Target="../media/image3.png"/><Relationship Id="rId5" Type="http://schemas.openxmlformats.org/officeDocument/2006/relationships/slideLayout" Target="../slideLayouts/slideLayout34.xml"/><Relationship Id="rId10" Type="http://schemas.openxmlformats.org/officeDocument/2006/relationships/theme" Target="../theme/theme4.xml"/><Relationship Id="rId4" Type="http://schemas.openxmlformats.org/officeDocument/2006/relationships/slideLayout" Target="../slideLayouts/slideLayout33.xml"/><Relationship Id="rId9" Type="http://schemas.openxmlformats.org/officeDocument/2006/relationships/slideLayout" Target="../slideLayouts/slideLayout38.xml"/></Relationships>
</file>

<file path=ppt/slideMasters/_rels/slideMaster5.xml.rels><?xml version="1.0" encoding="UTF-8" standalone="yes"?>
<Relationships xmlns="http://schemas.openxmlformats.org/package/2006/relationships"><Relationship Id="rId8" Type="http://schemas.openxmlformats.org/officeDocument/2006/relationships/theme" Target="../theme/theme5.xml"/><Relationship Id="rId3" Type="http://schemas.openxmlformats.org/officeDocument/2006/relationships/slideLayout" Target="../slideLayouts/slideLayout41.xml"/><Relationship Id="rId7" Type="http://schemas.openxmlformats.org/officeDocument/2006/relationships/slideLayout" Target="../slideLayouts/slideLayout45.xml"/><Relationship Id="rId2" Type="http://schemas.openxmlformats.org/officeDocument/2006/relationships/slideLayout" Target="../slideLayouts/slideLayout40.xml"/><Relationship Id="rId1" Type="http://schemas.openxmlformats.org/officeDocument/2006/relationships/slideLayout" Target="../slideLayouts/slideLayout39.xml"/><Relationship Id="rId6" Type="http://schemas.openxmlformats.org/officeDocument/2006/relationships/slideLayout" Target="../slideLayouts/slideLayout44.xml"/><Relationship Id="rId5" Type="http://schemas.openxmlformats.org/officeDocument/2006/relationships/slideLayout" Target="../slideLayouts/slideLayout43.xml"/><Relationship Id="rId10" Type="http://schemas.openxmlformats.org/officeDocument/2006/relationships/image" Target="../media/image2.svg"/><Relationship Id="rId4" Type="http://schemas.openxmlformats.org/officeDocument/2006/relationships/slideLayout" Target="../slideLayouts/slideLayout42.xml"/><Relationship Id="rId9" Type="http://schemas.openxmlformats.org/officeDocument/2006/relationships/image" Target="../media/image1.png"/></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53.xml"/><Relationship Id="rId13" Type="http://schemas.openxmlformats.org/officeDocument/2006/relationships/slideLayout" Target="../slideLayouts/slideLayout58.xml"/><Relationship Id="rId18" Type="http://schemas.openxmlformats.org/officeDocument/2006/relationships/slideLayout" Target="../slideLayouts/slideLayout63.xml"/><Relationship Id="rId3" Type="http://schemas.openxmlformats.org/officeDocument/2006/relationships/slideLayout" Target="../slideLayouts/slideLayout48.xml"/><Relationship Id="rId21" Type="http://schemas.openxmlformats.org/officeDocument/2006/relationships/image" Target="../media/image2.svg"/><Relationship Id="rId7" Type="http://schemas.openxmlformats.org/officeDocument/2006/relationships/slideLayout" Target="../slideLayouts/slideLayout52.xml"/><Relationship Id="rId12" Type="http://schemas.openxmlformats.org/officeDocument/2006/relationships/slideLayout" Target="../slideLayouts/slideLayout57.xml"/><Relationship Id="rId17" Type="http://schemas.openxmlformats.org/officeDocument/2006/relationships/slideLayout" Target="../slideLayouts/slideLayout62.xml"/><Relationship Id="rId2" Type="http://schemas.openxmlformats.org/officeDocument/2006/relationships/slideLayout" Target="../slideLayouts/slideLayout47.xml"/><Relationship Id="rId16" Type="http://schemas.openxmlformats.org/officeDocument/2006/relationships/slideLayout" Target="../slideLayouts/slideLayout61.xml"/><Relationship Id="rId20" Type="http://schemas.openxmlformats.org/officeDocument/2006/relationships/image" Target="../media/image1.png"/><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5" Type="http://schemas.openxmlformats.org/officeDocument/2006/relationships/slideLayout" Target="../slideLayouts/slideLayout50.xml"/><Relationship Id="rId15" Type="http://schemas.openxmlformats.org/officeDocument/2006/relationships/slideLayout" Target="../slideLayouts/slideLayout60.xml"/><Relationship Id="rId10" Type="http://schemas.openxmlformats.org/officeDocument/2006/relationships/slideLayout" Target="../slideLayouts/slideLayout55.xml"/><Relationship Id="rId19" Type="http://schemas.openxmlformats.org/officeDocument/2006/relationships/theme" Target="../theme/theme6.xml"/><Relationship Id="rId4" Type="http://schemas.openxmlformats.org/officeDocument/2006/relationships/slideLayout" Target="../slideLayouts/slideLayout49.xml"/><Relationship Id="rId9" Type="http://schemas.openxmlformats.org/officeDocument/2006/relationships/slideLayout" Target="../slideLayouts/slideLayout54.xml"/><Relationship Id="rId14" Type="http://schemas.openxmlformats.org/officeDocument/2006/relationships/slideLayout" Target="../slideLayouts/slideLayout59.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1.xml"/><Relationship Id="rId3" Type="http://schemas.openxmlformats.org/officeDocument/2006/relationships/slideLayout" Target="../slideLayouts/slideLayout66.xml"/><Relationship Id="rId7" Type="http://schemas.openxmlformats.org/officeDocument/2006/relationships/slideLayout" Target="../slideLayouts/slideLayout70.xml"/><Relationship Id="rId12" Type="http://schemas.openxmlformats.org/officeDocument/2006/relationships/image" Target="../media/image4.svg"/><Relationship Id="rId2" Type="http://schemas.openxmlformats.org/officeDocument/2006/relationships/slideLayout" Target="../slideLayouts/slideLayout65.xml"/><Relationship Id="rId1" Type="http://schemas.openxmlformats.org/officeDocument/2006/relationships/slideLayout" Target="../slideLayouts/slideLayout64.xml"/><Relationship Id="rId6" Type="http://schemas.openxmlformats.org/officeDocument/2006/relationships/slideLayout" Target="../slideLayouts/slideLayout69.xml"/><Relationship Id="rId11" Type="http://schemas.openxmlformats.org/officeDocument/2006/relationships/image" Target="../media/image3.png"/><Relationship Id="rId5" Type="http://schemas.openxmlformats.org/officeDocument/2006/relationships/slideLayout" Target="../slideLayouts/slideLayout68.xml"/><Relationship Id="rId10" Type="http://schemas.openxmlformats.org/officeDocument/2006/relationships/theme" Target="../theme/theme7.xml"/><Relationship Id="rId4" Type="http://schemas.openxmlformats.org/officeDocument/2006/relationships/slideLayout" Target="../slideLayouts/slideLayout67.xml"/><Relationship Id="rId9" Type="http://schemas.openxmlformats.org/officeDocument/2006/relationships/slideLayout" Target="../slideLayouts/slideLayout72.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80.xml"/><Relationship Id="rId3" Type="http://schemas.openxmlformats.org/officeDocument/2006/relationships/slideLayout" Target="../slideLayouts/slideLayout75.xml"/><Relationship Id="rId7" Type="http://schemas.openxmlformats.org/officeDocument/2006/relationships/slideLayout" Target="../slideLayouts/slideLayout79.xml"/><Relationship Id="rId12" Type="http://schemas.openxmlformats.org/officeDocument/2006/relationships/theme" Target="../theme/theme8.xml"/><Relationship Id="rId2" Type="http://schemas.openxmlformats.org/officeDocument/2006/relationships/slideLayout" Target="../slideLayouts/slideLayout74.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slideLayout" Target="../slideLayouts/slideLayout83.xml"/><Relationship Id="rId5" Type="http://schemas.openxmlformats.org/officeDocument/2006/relationships/slideLayout" Target="../slideLayouts/slideLayout77.xml"/><Relationship Id="rId10" Type="http://schemas.openxmlformats.org/officeDocument/2006/relationships/slideLayout" Target="../slideLayouts/slideLayout82.xml"/><Relationship Id="rId4" Type="http://schemas.openxmlformats.org/officeDocument/2006/relationships/slideLayout" Target="../slideLayouts/slideLayout76.xml"/><Relationship Id="rId9" Type="http://schemas.openxmlformats.org/officeDocument/2006/relationships/slideLayout" Target="../slideLayouts/slideLayout8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8" name="Foliennummernplatzhalter 9">
            <a:extLst>
              <a:ext uri="{FF2B5EF4-FFF2-40B4-BE49-F238E27FC236}">
                <a16:creationId xmlns:a16="http://schemas.microsoft.com/office/drawing/2014/main" id="{804B8442-C573-4F72-B4E9-57061958D6FF}"/>
              </a:ext>
            </a:extLst>
          </p:cNvPr>
          <p:cNvSpPr>
            <a:spLocks noGrp="1"/>
          </p:cNvSpPr>
          <p:nvPr>
            <p:ph type="sldNum" sz="quarter" idx="4"/>
          </p:nvPr>
        </p:nvSpPr>
        <p:spPr>
          <a:xfrm>
            <a:off x="11443580" y="6372000"/>
            <a:ext cx="268995" cy="144000"/>
          </a:xfrm>
          <a:prstGeom prst="rect">
            <a:avLst/>
          </a:prstGeom>
        </p:spPr>
        <p:txBody>
          <a:bodyPr vert="horz" lIns="0" tIns="0" rIns="0" bIns="0" rtlCol="0" anchor="ctr"/>
          <a:lstStyle>
            <a:lvl1pPr algn="r">
              <a:lnSpc>
                <a:spcPts val="1000"/>
              </a:lnSpc>
              <a:defRPr lang="en-US" sz="800" b="1" kern="1200" smtClean="0">
                <a:solidFill>
                  <a:schemeClr val="bg1"/>
                </a:solidFill>
                <a:latin typeface="+mn-lt"/>
                <a:ea typeface="+mn-ea"/>
                <a:cs typeface="+mn-cs"/>
              </a:defRPr>
            </a:lvl1pPr>
          </a:lstStyle>
          <a:p>
            <a:fld id="{D1190CED-EAB3-454D-B464-7B6AF5850120}" type="slidenum">
              <a:rPr lang="en-US" smtClean="0"/>
              <a:t>‹#›</a:t>
            </a:fld>
            <a:endParaRPr lang="en-US"/>
          </a:p>
        </p:txBody>
      </p:sp>
      <p:sp>
        <p:nvSpPr>
          <p:cNvPr id="2" name="Titelplatzhalter 1">
            <a:extLst>
              <a:ext uri="{FF2B5EF4-FFF2-40B4-BE49-F238E27FC236}">
                <a16:creationId xmlns:a16="http://schemas.microsoft.com/office/drawing/2014/main" id="{1DE283E6-A5BA-4B3C-88E4-54966FAC3487}"/>
              </a:ext>
            </a:extLst>
          </p:cNvPr>
          <p:cNvSpPr>
            <a:spLocks noGrp="1"/>
          </p:cNvSpPr>
          <p:nvPr>
            <p:ph type="title"/>
          </p:nvPr>
        </p:nvSpPr>
        <p:spPr>
          <a:xfrm>
            <a:off x="479427" y="875309"/>
            <a:ext cx="9324974" cy="932854"/>
          </a:xfrm>
          <a:prstGeom prst="rect">
            <a:avLst/>
          </a:prstGeom>
        </p:spPr>
        <p:txBody>
          <a:bodyPr vert="horz" lIns="0" tIns="0" rIns="0" bIns="0" rtlCol="0" anchor="t" anchorCtr="0">
            <a:noAutofit/>
          </a:bodyPr>
          <a:lstStyle/>
          <a:p>
            <a:r>
              <a:rPr lang="en-US"/>
              <a:t>Click to edit Master title style</a:t>
            </a:r>
            <a:endParaRPr lang="en-US" dirty="0"/>
          </a:p>
        </p:txBody>
      </p:sp>
      <p:sp>
        <p:nvSpPr>
          <p:cNvPr id="3" name="Textplatzhalter 2">
            <a:extLst>
              <a:ext uri="{FF2B5EF4-FFF2-40B4-BE49-F238E27FC236}">
                <a16:creationId xmlns:a16="http://schemas.microsoft.com/office/drawing/2014/main" id="{9C845E14-909C-4B3E-8D6E-D6710B870348}"/>
              </a:ext>
            </a:extLst>
          </p:cNvPr>
          <p:cNvSpPr>
            <a:spLocks noGrp="1"/>
          </p:cNvSpPr>
          <p:nvPr>
            <p:ph type="body" idx="1"/>
          </p:nvPr>
        </p:nvSpPr>
        <p:spPr>
          <a:xfrm>
            <a:off x="479424" y="1808163"/>
            <a:ext cx="11233151" cy="4357687"/>
          </a:xfrm>
          <a:prstGeom prst="rect">
            <a:avLst/>
          </a:prstGeom>
        </p:spPr>
        <p:txBody>
          <a:bodyPr vert="horz" lIns="0" tIns="0" rIns="0" bIns="0" rtlCol="0" anchor="t" anchorCtr="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Grafik 6">
            <a:extLst>
              <a:ext uri="{FF2B5EF4-FFF2-40B4-BE49-F238E27FC236}">
                <a16:creationId xmlns:a16="http://schemas.microsoft.com/office/drawing/2014/main" id="{E69A9FCF-4D55-4AF3-8D50-049F0279B78E}"/>
              </a:ext>
              <a:ext uri="{C183D7F6-B498-43B3-948B-1728B52AA6E4}">
                <adec:decorative xmlns:adec="http://schemas.microsoft.com/office/drawing/2017/decorative" val="1"/>
              </a:ext>
            </a:extLst>
          </p:cNvPr>
          <p:cNvPicPr>
            <a:picLocks noChangeAspect="1"/>
          </p:cNvPicPr>
          <p:nvPr/>
        </p:nvPicPr>
        <p:blipFill>
          <a:blip r:embed="rId6" cstate="screen">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0692000" y="504000"/>
            <a:ext cx="1017998" cy="252000"/>
          </a:xfrm>
          <a:prstGeom prst="rect">
            <a:avLst/>
          </a:prstGeom>
        </p:spPr>
      </p:pic>
      <p:sp>
        <p:nvSpPr>
          <p:cNvPr id="5" name="TextBox 4">
            <a:extLst>
              <a:ext uri="{FF2B5EF4-FFF2-40B4-BE49-F238E27FC236}">
                <a16:creationId xmlns:a16="http://schemas.microsoft.com/office/drawing/2014/main" id="{689BC7F5-E61E-D193-7E61-584DA16EA442}"/>
              </a:ext>
            </a:extLst>
          </p:cNvPr>
          <p:cNvSpPr txBox="1"/>
          <p:nvPr userDrawn="1">
            <p:extLst>
              <p:ext uri="{1162E1C5-73C7-4A58-AE30-91384D911F3F}">
                <p184:classification xmlns:p184="http://schemas.microsoft.com/office/powerpoint/2018/4/main" val="hdr"/>
              </p:ext>
            </p:extLst>
          </p:nvPr>
        </p:nvSpPr>
        <p:spPr>
          <a:xfrm>
            <a:off x="5893562" y="63500"/>
            <a:ext cx="433388" cy="152400"/>
          </a:xfrm>
          <a:prstGeom prst="rect">
            <a:avLst/>
          </a:prstGeom>
        </p:spPr>
        <p:txBody>
          <a:bodyPr horzOverflow="overflow" lIns="0" tIns="0" rIns="0" bIns="0">
            <a:spAutoFit/>
          </a:bodyPr>
          <a:lstStyle/>
          <a:p>
            <a:pPr algn="l"/>
            <a:r>
              <a:rPr lang="en-US" sz="1000">
                <a:solidFill>
                  <a:srgbClr val="000000"/>
                </a:solidFill>
                <a:latin typeface="Calibri" panose="020F0502020204030204" pitchFamily="34" charset="0"/>
                <a:cs typeface="Calibri" panose="020F0502020204030204" pitchFamily="34" charset="0"/>
              </a:rPr>
              <a:t>Internal</a:t>
            </a:r>
          </a:p>
        </p:txBody>
      </p:sp>
    </p:spTree>
    <p:extLst>
      <p:ext uri="{BB962C8B-B14F-4D97-AF65-F5344CB8AC3E}">
        <p14:creationId xmlns:p14="http://schemas.microsoft.com/office/powerpoint/2010/main" val="1797371522"/>
      </p:ext>
    </p:extLst>
  </p:cSld>
  <p:clrMap bg1="dk1" tx1="lt1" bg2="dk2" tx2="lt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Lst>
  <p:hf sldNum="0" hdr="0" ftr="0" dt="0"/>
  <p:txStyles>
    <p:titleStyle>
      <a:lvl1pPr algn="l" defTabSz="967710" rtl="0" eaLnBrk="1" latinLnBrk="0" hangingPunct="1">
        <a:lnSpc>
          <a:spcPts val="3800"/>
        </a:lnSpc>
        <a:spcBef>
          <a:spcPct val="0"/>
        </a:spcBef>
        <a:buNone/>
        <a:defRPr sz="3800" kern="1200">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0" indent="0" algn="l" defTabSz="967710" rtl="0" eaLnBrk="1" latinLnBrk="0" hangingPunct="1">
        <a:lnSpc>
          <a:spcPct val="100000"/>
        </a:lnSpc>
        <a:spcBef>
          <a:spcPts val="0"/>
        </a:spcBef>
        <a:buFont typeface="+mj-lt"/>
        <a:buNone/>
        <a:defRPr sz="2000" kern="1200">
          <a:solidFill>
            <a:schemeClr val="bg1"/>
          </a:solidFill>
          <a:latin typeface="+mn-lt"/>
          <a:ea typeface="+mn-ea"/>
          <a:cs typeface="+mn-cs"/>
        </a:defRPr>
      </a:lvl1pPr>
      <a:lvl2pPr marL="288000" indent="-288000" algn="l" defTabSz="967710" rtl="0" eaLnBrk="1" latinLnBrk="0" hangingPunct="1">
        <a:lnSpc>
          <a:spcPct val="100000"/>
        </a:lnSpc>
        <a:spcBef>
          <a:spcPts val="0"/>
        </a:spcBef>
        <a:buFont typeface="+mj-lt"/>
        <a:buAutoNum type="arabicPeriod"/>
        <a:defRPr sz="2000" kern="1200">
          <a:solidFill>
            <a:schemeClr val="bg1"/>
          </a:solidFill>
          <a:latin typeface="+mn-lt"/>
          <a:ea typeface="+mn-ea"/>
          <a:cs typeface="+mn-cs"/>
        </a:defRPr>
      </a:lvl2pPr>
      <a:lvl3pPr marL="288000" indent="-288000" algn="l" defTabSz="967710" rtl="0" eaLnBrk="1" latinLnBrk="0" hangingPunct="1">
        <a:lnSpc>
          <a:spcPct val="100000"/>
        </a:lnSpc>
        <a:spcBef>
          <a:spcPts val="0"/>
        </a:spcBef>
        <a:buFont typeface="Arial" panose="020B0604020202020204" pitchFamily="34" charset="0"/>
        <a:buChar char="•"/>
        <a:defRPr sz="2000" kern="1200">
          <a:solidFill>
            <a:schemeClr val="bg1"/>
          </a:solidFill>
          <a:latin typeface="+mn-lt"/>
          <a:ea typeface="+mn-ea"/>
          <a:cs typeface="+mn-cs"/>
        </a:defRPr>
      </a:lvl3pPr>
      <a:lvl4pPr marL="288000" indent="-288000" algn="l" defTabSz="967710" rtl="0" eaLnBrk="1" latinLnBrk="0" hangingPunct="1">
        <a:lnSpc>
          <a:spcPct val="100000"/>
        </a:lnSpc>
        <a:spcBef>
          <a:spcPts val="0"/>
        </a:spcBef>
        <a:buFont typeface="Symbol" panose="05050102010706020507" pitchFamily="18" charset="2"/>
        <a:buChar char="-"/>
        <a:defRPr sz="2000" kern="1200">
          <a:solidFill>
            <a:schemeClr val="bg1"/>
          </a:solidFill>
          <a:latin typeface="+mn-lt"/>
          <a:ea typeface="+mn-ea"/>
          <a:cs typeface="+mn-cs"/>
        </a:defRPr>
      </a:lvl4pPr>
      <a:lvl5pPr marL="576000" indent="-288000" algn="l" defTabSz="967710" rtl="0" eaLnBrk="1" latinLnBrk="0" hangingPunct="1">
        <a:lnSpc>
          <a:spcPct val="100000"/>
        </a:lnSpc>
        <a:spcBef>
          <a:spcPts val="0"/>
        </a:spcBef>
        <a:buFont typeface="Symbol" panose="05050102010706020507" pitchFamily="18" charset="2"/>
        <a:buChar char="-"/>
        <a:defRPr sz="2000" kern="1200">
          <a:solidFill>
            <a:schemeClr val="bg1"/>
          </a:solidFill>
          <a:latin typeface="+mn-lt"/>
          <a:ea typeface="+mn-ea"/>
          <a:cs typeface="+mn-cs"/>
        </a:defRPr>
      </a:lvl5pPr>
      <a:lvl6pPr marL="0" indent="0" algn="l" defTabSz="967710" rtl="0" eaLnBrk="1" latinLnBrk="0" hangingPunct="1">
        <a:lnSpc>
          <a:spcPct val="100000"/>
        </a:lnSpc>
        <a:spcBef>
          <a:spcPts val="2400"/>
        </a:spcBef>
        <a:buFont typeface="Arial" panose="020B0604020202020204" pitchFamily="34" charset="0"/>
        <a:buNone/>
        <a:defRPr sz="800" kern="1200">
          <a:solidFill>
            <a:schemeClr val="bg1"/>
          </a:solidFill>
          <a:latin typeface="+mn-lt"/>
          <a:ea typeface="+mn-ea"/>
          <a:cs typeface="+mn-cs"/>
        </a:defRPr>
      </a:lvl6pPr>
      <a:lvl7pPr marL="0" indent="0" algn="l" defTabSz="967710" rtl="0" eaLnBrk="1" latinLnBrk="0" hangingPunct="1">
        <a:lnSpc>
          <a:spcPct val="100000"/>
        </a:lnSpc>
        <a:spcBef>
          <a:spcPts val="600"/>
        </a:spcBef>
        <a:buFont typeface="Arial" panose="020B0604020202020204" pitchFamily="34" charset="0"/>
        <a:buNone/>
        <a:defRPr sz="1800" kern="1200">
          <a:solidFill>
            <a:srgbClr val="FF0000"/>
          </a:solidFill>
          <a:latin typeface="+mn-lt"/>
          <a:ea typeface="+mn-ea"/>
          <a:cs typeface="+mn-cs"/>
        </a:defRPr>
      </a:lvl7pPr>
      <a:lvl8pPr marL="3628911" indent="-241927" algn="l" defTabSz="967710" rtl="0" eaLnBrk="1" latinLnBrk="0" hangingPunct="1">
        <a:lnSpc>
          <a:spcPct val="90000"/>
        </a:lnSpc>
        <a:spcBef>
          <a:spcPts val="529"/>
        </a:spcBef>
        <a:buFont typeface="Arial" panose="020B0604020202020204" pitchFamily="34" charset="0"/>
        <a:buChar char="•"/>
        <a:defRPr sz="1905" kern="1200">
          <a:solidFill>
            <a:schemeClr val="tx1"/>
          </a:solidFill>
          <a:latin typeface="+mn-lt"/>
          <a:ea typeface="+mn-ea"/>
          <a:cs typeface="+mn-cs"/>
        </a:defRPr>
      </a:lvl8pPr>
      <a:lvl9pPr marL="4112765" indent="-241927" algn="l" defTabSz="967710" rtl="0" eaLnBrk="1" latinLnBrk="0" hangingPunct="1">
        <a:lnSpc>
          <a:spcPct val="90000"/>
        </a:lnSpc>
        <a:spcBef>
          <a:spcPts val="529"/>
        </a:spcBef>
        <a:buFont typeface="Arial" panose="020B0604020202020204" pitchFamily="34" charset="0"/>
        <a:buChar char="•"/>
        <a:defRPr sz="1905" kern="1200">
          <a:solidFill>
            <a:schemeClr val="tx1"/>
          </a:solidFill>
          <a:latin typeface="+mn-lt"/>
          <a:ea typeface="+mn-ea"/>
          <a:cs typeface="+mn-cs"/>
        </a:defRPr>
      </a:lvl9pPr>
    </p:bodyStyle>
    <p:otherStyle>
      <a:defPPr>
        <a:defRPr lang="en-US"/>
      </a:defPPr>
      <a:lvl1pPr marL="0" algn="l" defTabSz="967710" rtl="0" eaLnBrk="1" latinLnBrk="0" hangingPunct="1">
        <a:defRPr sz="1905" kern="1200">
          <a:solidFill>
            <a:schemeClr val="tx1"/>
          </a:solidFill>
          <a:latin typeface="+mn-lt"/>
          <a:ea typeface="+mn-ea"/>
          <a:cs typeface="+mn-cs"/>
        </a:defRPr>
      </a:lvl1pPr>
      <a:lvl2pPr marL="483855" algn="l" defTabSz="967710" rtl="0" eaLnBrk="1" latinLnBrk="0" hangingPunct="1">
        <a:defRPr sz="1905" kern="1200">
          <a:solidFill>
            <a:schemeClr val="tx1"/>
          </a:solidFill>
          <a:latin typeface="+mn-lt"/>
          <a:ea typeface="+mn-ea"/>
          <a:cs typeface="+mn-cs"/>
        </a:defRPr>
      </a:lvl2pPr>
      <a:lvl3pPr marL="967710" algn="l" defTabSz="967710" rtl="0" eaLnBrk="1" latinLnBrk="0" hangingPunct="1">
        <a:defRPr sz="1905" kern="1200">
          <a:solidFill>
            <a:schemeClr val="tx1"/>
          </a:solidFill>
          <a:latin typeface="+mn-lt"/>
          <a:ea typeface="+mn-ea"/>
          <a:cs typeface="+mn-cs"/>
        </a:defRPr>
      </a:lvl3pPr>
      <a:lvl4pPr marL="1451564" algn="l" defTabSz="967710" rtl="0" eaLnBrk="1" latinLnBrk="0" hangingPunct="1">
        <a:defRPr sz="1905" kern="1200">
          <a:solidFill>
            <a:schemeClr val="tx1"/>
          </a:solidFill>
          <a:latin typeface="+mn-lt"/>
          <a:ea typeface="+mn-ea"/>
          <a:cs typeface="+mn-cs"/>
        </a:defRPr>
      </a:lvl4pPr>
      <a:lvl5pPr marL="1935419" algn="l" defTabSz="967710" rtl="0" eaLnBrk="1" latinLnBrk="0" hangingPunct="1">
        <a:defRPr sz="1905" kern="1200">
          <a:solidFill>
            <a:schemeClr val="tx1"/>
          </a:solidFill>
          <a:latin typeface="+mn-lt"/>
          <a:ea typeface="+mn-ea"/>
          <a:cs typeface="+mn-cs"/>
        </a:defRPr>
      </a:lvl5pPr>
      <a:lvl6pPr marL="2419274" algn="l" defTabSz="967710" rtl="0" eaLnBrk="1" latinLnBrk="0" hangingPunct="1">
        <a:defRPr sz="1905" kern="1200">
          <a:solidFill>
            <a:schemeClr val="tx1"/>
          </a:solidFill>
          <a:latin typeface="+mn-lt"/>
          <a:ea typeface="+mn-ea"/>
          <a:cs typeface="+mn-cs"/>
        </a:defRPr>
      </a:lvl6pPr>
      <a:lvl7pPr marL="2903129" algn="l" defTabSz="967710" rtl="0" eaLnBrk="1" latinLnBrk="0" hangingPunct="1">
        <a:defRPr sz="1905" kern="1200">
          <a:solidFill>
            <a:schemeClr val="tx1"/>
          </a:solidFill>
          <a:latin typeface="+mn-lt"/>
          <a:ea typeface="+mn-ea"/>
          <a:cs typeface="+mn-cs"/>
        </a:defRPr>
      </a:lvl7pPr>
      <a:lvl8pPr marL="3386983" algn="l" defTabSz="967710" rtl="0" eaLnBrk="1" latinLnBrk="0" hangingPunct="1">
        <a:defRPr sz="1905" kern="1200">
          <a:solidFill>
            <a:schemeClr val="tx1"/>
          </a:solidFill>
          <a:latin typeface="+mn-lt"/>
          <a:ea typeface="+mn-ea"/>
          <a:cs typeface="+mn-cs"/>
        </a:defRPr>
      </a:lvl8pPr>
      <a:lvl9pPr marL="3870838" algn="l" defTabSz="967710" rtl="0" eaLnBrk="1" latinLnBrk="0" hangingPunct="1">
        <a:defRPr sz="1905"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02">
          <p15:clr>
            <a:srgbClr val="F26B43"/>
          </p15:clr>
        </p15:guide>
        <p15:guide id="2" pos="7378">
          <p15:clr>
            <a:srgbClr val="F26B43"/>
          </p15:clr>
        </p15:guide>
        <p15:guide id="3" orient="horz" pos="300">
          <p15:clr>
            <a:srgbClr val="F26B43"/>
          </p15:clr>
        </p15:guide>
        <p15:guide id="6" orient="horz" pos="3884">
          <p15:clr>
            <a:srgbClr val="F26B43"/>
          </p15:clr>
        </p15:guide>
        <p15:guide id="9" pos="1368">
          <p15:clr>
            <a:srgbClr val="F26B43"/>
          </p15:clr>
        </p15:guide>
        <p15:guide id="10" pos="1504">
          <p15:clr>
            <a:srgbClr val="F26B43"/>
          </p15:clr>
        </p15:guide>
        <p15:guide id="11" pos="2570">
          <p15:clr>
            <a:srgbClr val="F26B43"/>
          </p15:clr>
        </p15:guide>
        <p15:guide id="12" pos="2706">
          <p15:clr>
            <a:srgbClr val="F26B43"/>
          </p15:clr>
        </p15:guide>
        <p15:guide id="13" pos="3772">
          <p15:clr>
            <a:srgbClr val="F26B43"/>
          </p15:clr>
        </p15:guide>
        <p15:guide id="14" pos="3908">
          <p15:clr>
            <a:srgbClr val="F26B43"/>
          </p15:clr>
        </p15:guide>
        <p15:guide id="15" pos="4974">
          <p15:clr>
            <a:srgbClr val="F26B43"/>
          </p15:clr>
        </p15:guide>
        <p15:guide id="16" pos="5110">
          <p15:clr>
            <a:srgbClr val="F26B43"/>
          </p15:clr>
        </p15:guide>
        <p15:guide id="17" pos="6176">
          <p15:clr>
            <a:srgbClr val="F26B43"/>
          </p15:clr>
        </p15:guide>
        <p15:guide id="18" pos="6312">
          <p15:clr>
            <a:srgbClr val="F26B43"/>
          </p15:clr>
        </p15:guide>
        <p15:guide id="19" orient="horz" pos="550">
          <p15:clr>
            <a:srgbClr val="F26B43"/>
          </p15:clr>
        </p15:guide>
        <p15:guide id="22" orient="horz" pos="1139">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8" name="Foliennummernplatzhalter 9">
            <a:extLst>
              <a:ext uri="{FF2B5EF4-FFF2-40B4-BE49-F238E27FC236}">
                <a16:creationId xmlns:a16="http://schemas.microsoft.com/office/drawing/2014/main" id="{804B8442-C573-4F72-B4E9-57061958D6FF}"/>
              </a:ext>
            </a:extLst>
          </p:cNvPr>
          <p:cNvSpPr>
            <a:spLocks noGrp="1"/>
          </p:cNvSpPr>
          <p:nvPr>
            <p:ph type="sldNum" sz="quarter" idx="4"/>
          </p:nvPr>
        </p:nvSpPr>
        <p:spPr>
          <a:xfrm>
            <a:off x="11443580" y="6372000"/>
            <a:ext cx="268995" cy="144000"/>
          </a:xfrm>
          <a:prstGeom prst="rect">
            <a:avLst/>
          </a:prstGeom>
        </p:spPr>
        <p:txBody>
          <a:bodyPr vert="horz" lIns="0" tIns="0" rIns="0" bIns="0" rtlCol="0" anchor="ctr"/>
          <a:lstStyle>
            <a:lvl1pPr algn="r">
              <a:lnSpc>
                <a:spcPts val="1000"/>
              </a:lnSpc>
              <a:defRPr lang="en-US" sz="800" b="1" kern="1200" smtClean="0">
                <a:solidFill>
                  <a:schemeClr val="bg1"/>
                </a:solidFill>
                <a:latin typeface="+mn-lt"/>
                <a:ea typeface="+mn-ea"/>
                <a:cs typeface="+mn-cs"/>
              </a:defRPr>
            </a:lvl1pPr>
          </a:lstStyle>
          <a:p>
            <a:fld id="{56C449F3-BD9D-48DC-BFF1-0F66671DA7C6}" type="slidenum">
              <a:rPr lang="en-US" smtClean="0"/>
              <a:pPr/>
              <a:t>‹#›</a:t>
            </a:fld>
            <a:endParaRPr lang="en-US" dirty="0"/>
          </a:p>
        </p:txBody>
      </p:sp>
      <p:sp>
        <p:nvSpPr>
          <p:cNvPr id="2" name="Titelplatzhalter 1">
            <a:extLst>
              <a:ext uri="{FF2B5EF4-FFF2-40B4-BE49-F238E27FC236}">
                <a16:creationId xmlns:a16="http://schemas.microsoft.com/office/drawing/2014/main" id="{1DE283E6-A5BA-4B3C-88E4-54966FAC3487}"/>
              </a:ext>
            </a:extLst>
          </p:cNvPr>
          <p:cNvSpPr>
            <a:spLocks noGrp="1"/>
          </p:cNvSpPr>
          <p:nvPr>
            <p:ph type="title"/>
          </p:nvPr>
        </p:nvSpPr>
        <p:spPr>
          <a:xfrm>
            <a:off x="479427" y="875309"/>
            <a:ext cx="9324974" cy="932854"/>
          </a:xfrm>
          <a:prstGeom prst="rect">
            <a:avLst/>
          </a:prstGeom>
        </p:spPr>
        <p:txBody>
          <a:bodyPr vert="horz" lIns="0" tIns="0" rIns="0" bIns="0" rtlCol="0" anchor="t" anchorCtr="0">
            <a:noAutofit/>
          </a:bodyPr>
          <a:lstStyle/>
          <a:p>
            <a:r>
              <a:rPr lang="en-US"/>
              <a:t>Click to edit Master title style</a:t>
            </a:r>
            <a:endParaRPr lang="en-US" dirty="0"/>
          </a:p>
        </p:txBody>
      </p:sp>
      <p:sp>
        <p:nvSpPr>
          <p:cNvPr id="3" name="Textplatzhalter 2">
            <a:extLst>
              <a:ext uri="{FF2B5EF4-FFF2-40B4-BE49-F238E27FC236}">
                <a16:creationId xmlns:a16="http://schemas.microsoft.com/office/drawing/2014/main" id="{9C845E14-909C-4B3E-8D6E-D6710B870348}"/>
              </a:ext>
            </a:extLst>
          </p:cNvPr>
          <p:cNvSpPr>
            <a:spLocks noGrp="1"/>
          </p:cNvSpPr>
          <p:nvPr>
            <p:ph type="body" idx="1"/>
          </p:nvPr>
        </p:nvSpPr>
        <p:spPr>
          <a:xfrm>
            <a:off x="479424" y="1808163"/>
            <a:ext cx="11233151" cy="4357687"/>
          </a:xfrm>
          <a:prstGeom prst="rect">
            <a:avLst/>
          </a:prstGeom>
        </p:spPr>
        <p:txBody>
          <a:bodyPr vert="horz" lIns="0" tIns="0" rIns="0" bIns="0" rtlCol="0" anchor="t" anchorCtr="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Grafik 6">
            <a:extLst>
              <a:ext uri="{FF2B5EF4-FFF2-40B4-BE49-F238E27FC236}">
                <a16:creationId xmlns:a16="http://schemas.microsoft.com/office/drawing/2014/main" id="{E69A9FCF-4D55-4AF3-8D50-049F0279B78E}"/>
              </a:ext>
              <a:ext uri="{C183D7F6-B498-43B3-948B-1728B52AA6E4}">
                <adec:decorative xmlns:adec="http://schemas.microsoft.com/office/drawing/2017/decorative" val="1"/>
              </a:ext>
            </a:extLst>
          </p:cNvPr>
          <p:cNvPicPr>
            <a:picLocks noChangeAspect="1"/>
          </p:cNvPicPr>
          <p:nvPr/>
        </p:nvPicPr>
        <p:blipFill>
          <a:blip r:embed="rId9" cstate="screen">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10692000" y="504000"/>
            <a:ext cx="1017998" cy="252000"/>
          </a:xfrm>
          <a:prstGeom prst="rect">
            <a:avLst/>
          </a:prstGeom>
        </p:spPr>
      </p:pic>
      <p:sp>
        <p:nvSpPr>
          <p:cNvPr id="9" name="Fußzeilenplatzhalter 4">
            <a:extLst>
              <a:ext uri="{FF2B5EF4-FFF2-40B4-BE49-F238E27FC236}">
                <a16:creationId xmlns:a16="http://schemas.microsoft.com/office/drawing/2014/main" id="{DA2F4508-9777-4819-A665-39ABDE4929CC}"/>
              </a:ext>
            </a:extLst>
          </p:cNvPr>
          <p:cNvSpPr>
            <a:spLocks noGrp="1"/>
          </p:cNvSpPr>
          <p:nvPr>
            <p:ph type="ftr" sz="quarter" idx="3"/>
          </p:nvPr>
        </p:nvSpPr>
        <p:spPr>
          <a:xfrm>
            <a:off x="479426" y="6165850"/>
            <a:ext cx="9324974" cy="350150"/>
          </a:xfrm>
          <a:prstGeom prst="rect">
            <a:avLst/>
          </a:prstGeom>
        </p:spPr>
        <p:txBody>
          <a:bodyPr vert="horz" lIns="0" tIns="0" rIns="0" bIns="0" rtlCol="0" anchor="b" anchorCtr="0">
            <a:noAutofit/>
          </a:bodyPr>
          <a:lstStyle>
            <a:lvl1pPr algn="l">
              <a:lnSpc>
                <a:spcPct val="90000"/>
              </a:lnSpc>
              <a:defRPr sz="800" b="0" cap="none" spc="0" baseline="0">
                <a:solidFill>
                  <a:schemeClr val="bg1">
                    <a:alpha val="0"/>
                  </a:schemeClr>
                </a:solidFill>
              </a:defRPr>
            </a:lvl1pPr>
          </a:lstStyle>
          <a:p>
            <a:endParaRPr lang="en-US" dirty="0"/>
          </a:p>
        </p:txBody>
      </p:sp>
      <p:sp>
        <p:nvSpPr>
          <p:cNvPr id="5" name="TextBox 4">
            <a:extLst>
              <a:ext uri="{FF2B5EF4-FFF2-40B4-BE49-F238E27FC236}">
                <a16:creationId xmlns:a16="http://schemas.microsoft.com/office/drawing/2014/main" id="{1AEC6BEB-1B6B-D45F-F9FA-0CA32D052E23}"/>
              </a:ext>
            </a:extLst>
          </p:cNvPr>
          <p:cNvSpPr txBox="1"/>
          <p:nvPr userDrawn="1">
            <p:extLst>
              <p:ext uri="{1162E1C5-73C7-4A58-AE30-91384D911F3F}">
                <p184:classification xmlns:p184="http://schemas.microsoft.com/office/powerpoint/2018/4/main" val="hdr"/>
              </p:ext>
            </p:extLst>
          </p:nvPr>
        </p:nvSpPr>
        <p:spPr>
          <a:xfrm>
            <a:off x="5893562" y="63500"/>
            <a:ext cx="433388" cy="152400"/>
          </a:xfrm>
          <a:prstGeom prst="rect">
            <a:avLst/>
          </a:prstGeom>
        </p:spPr>
        <p:txBody>
          <a:bodyPr horzOverflow="overflow" lIns="0" tIns="0" rIns="0" bIns="0">
            <a:spAutoFit/>
          </a:bodyPr>
          <a:lstStyle/>
          <a:p>
            <a:pPr algn="l"/>
            <a:r>
              <a:rPr lang="en-US" sz="1000">
                <a:solidFill>
                  <a:srgbClr val="000000"/>
                </a:solidFill>
                <a:latin typeface="Calibri" panose="020F0502020204030204" pitchFamily="34" charset="0"/>
                <a:cs typeface="Calibri" panose="020F0502020204030204" pitchFamily="34" charset="0"/>
              </a:rPr>
              <a:t>Internal</a:t>
            </a:r>
          </a:p>
        </p:txBody>
      </p:sp>
    </p:spTree>
    <p:extLst>
      <p:ext uri="{BB962C8B-B14F-4D97-AF65-F5344CB8AC3E}">
        <p14:creationId xmlns:p14="http://schemas.microsoft.com/office/powerpoint/2010/main" val="3360303144"/>
      </p:ext>
    </p:extLst>
  </p:cSld>
  <p:clrMap bg1="dk1" tx1="lt1" bg2="dk2" tx2="lt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 id="2147483714" r:id="rId7"/>
  </p:sldLayoutIdLst>
  <p:hf sldNum="0" hdr="0" ftr="0" dt="0"/>
  <p:txStyles>
    <p:titleStyle>
      <a:lvl1pPr algn="l" defTabSz="967710" rtl="0" eaLnBrk="1" latinLnBrk="0" hangingPunct="1">
        <a:lnSpc>
          <a:spcPts val="3800"/>
        </a:lnSpc>
        <a:spcBef>
          <a:spcPct val="0"/>
        </a:spcBef>
        <a:buNone/>
        <a:defRPr sz="3800" kern="1200">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0" indent="0" algn="l" defTabSz="967710" rtl="0" eaLnBrk="1" latinLnBrk="0" hangingPunct="1">
        <a:lnSpc>
          <a:spcPct val="100000"/>
        </a:lnSpc>
        <a:spcBef>
          <a:spcPts val="0"/>
        </a:spcBef>
        <a:buFont typeface="+mj-lt"/>
        <a:buNone/>
        <a:defRPr sz="2000" kern="1200">
          <a:solidFill>
            <a:schemeClr val="bg1"/>
          </a:solidFill>
          <a:latin typeface="+mn-lt"/>
          <a:ea typeface="+mn-ea"/>
          <a:cs typeface="+mn-cs"/>
        </a:defRPr>
      </a:lvl1pPr>
      <a:lvl2pPr marL="288000" indent="-288000" algn="l" defTabSz="967710" rtl="0" eaLnBrk="1" latinLnBrk="0" hangingPunct="1">
        <a:lnSpc>
          <a:spcPct val="100000"/>
        </a:lnSpc>
        <a:spcBef>
          <a:spcPts val="0"/>
        </a:spcBef>
        <a:buFont typeface="+mj-lt"/>
        <a:buAutoNum type="arabicPeriod"/>
        <a:defRPr sz="2000" kern="1200">
          <a:solidFill>
            <a:schemeClr val="bg1"/>
          </a:solidFill>
          <a:latin typeface="+mn-lt"/>
          <a:ea typeface="+mn-ea"/>
          <a:cs typeface="+mn-cs"/>
        </a:defRPr>
      </a:lvl2pPr>
      <a:lvl3pPr marL="288000" indent="-288000" algn="l" defTabSz="967710" rtl="0" eaLnBrk="1" latinLnBrk="0" hangingPunct="1">
        <a:lnSpc>
          <a:spcPct val="100000"/>
        </a:lnSpc>
        <a:spcBef>
          <a:spcPts val="0"/>
        </a:spcBef>
        <a:buFont typeface="Arial" panose="020B0604020202020204" pitchFamily="34" charset="0"/>
        <a:buChar char="•"/>
        <a:defRPr sz="2000" kern="1200">
          <a:solidFill>
            <a:schemeClr val="bg1"/>
          </a:solidFill>
          <a:latin typeface="+mn-lt"/>
          <a:ea typeface="+mn-ea"/>
          <a:cs typeface="+mn-cs"/>
        </a:defRPr>
      </a:lvl3pPr>
      <a:lvl4pPr marL="288000" indent="-288000" algn="l" defTabSz="967710" rtl="0" eaLnBrk="1" latinLnBrk="0" hangingPunct="1">
        <a:lnSpc>
          <a:spcPct val="100000"/>
        </a:lnSpc>
        <a:spcBef>
          <a:spcPts val="0"/>
        </a:spcBef>
        <a:buFont typeface="Symbol" panose="05050102010706020507" pitchFamily="18" charset="2"/>
        <a:buChar char="-"/>
        <a:defRPr sz="2000" kern="1200">
          <a:solidFill>
            <a:schemeClr val="bg1"/>
          </a:solidFill>
          <a:latin typeface="+mn-lt"/>
          <a:ea typeface="+mn-ea"/>
          <a:cs typeface="+mn-cs"/>
        </a:defRPr>
      </a:lvl4pPr>
      <a:lvl5pPr marL="576000" indent="-288000" algn="l" defTabSz="967710" rtl="0" eaLnBrk="1" latinLnBrk="0" hangingPunct="1">
        <a:lnSpc>
          <a:spcPct val="100000"/>
        </a:lnSpc>
        <a:spcBef>
          <a:spcPts val="0"/>
        </a:spcBef>
        <a:buFont typeface="Symbol" panose="05050102010706020507" pitchFamily="18" charset="2"/>
        <a:buChar char="-"/>
        <a:defRPr sz="2000" kern="1200">
          <a:solidFill>
            <a:schemeClr val="bg1"/>
          </a:solidFill>
          <a:latin typeface="+mn-lt"/>
          <a:ea typeface="+mn-ea"/>
          <a:cs typeface="+mn-cs"/>
        </a:defRPr>
      </a:lvl5pPr>
      <a:lvl6pPr marL="0" indent="0" algn="l" defTabSz="967710" rtl="0" eaLnBrk="1" latinLnBrk="0" hangingPunct="1">
        <a:lnSpc>
          <a:spcPct val="100000"/>
        </a:lnSpc>
        <a:spcBef>
          <a:spcPts val="2400"/>
        </a:spcBef>
        <a:buFont typeface="Arial" panose="020B0604020202020204" pitchFamily="34" charset="0"/>
        <a:buNone/>
        <a:defRPr sz="800" kern="1200">
          <a:solidFill>
            <a:schemeClr val="bg1"/>
          </a:solidFill>
          <a:latin typeface="+mn-lt"/>
          <a:ea typeface="+mn-ea"/>
          <a:cs typeface="+mn-cs"/>
        </a:defRPr>
      </a:lvl6pPr>
      <a:lvl7pPr marL="0" indent="0" algn="l" defTabSz="967710" rtl="0" eaLnBrk="1" latinLnBrk="0" hangingPunct="1">
        <a:lnSpc>
          <a:spcPct val="100000"/>
        </a:lnSpc>
        <a:spcBef>
          <a:spcPts val="600"/>
        </a:spcBef>
        <a:buFont typeface="Arial" panose="020B0604020202020204" pitchFamily="34" charset="0"/>
        <a:buNone/>
        <a:defRPr sz="1800" kern="1200">
          <a:solidFill>
            <a:srgbClr val="FF0000"/>
          </a:solidFill>
          <a:latin typeface="+mn-lt"/>
          <a:ea typeface="+mn-ea"/>
          <a:cs typeface="+mn-cs"/>
        </a:defRPr>
      </a:lvl7pPr>
      <a:lvl8pPr marL="3628911" indent="-241927" algn="l" defTabSz="967710" rtl="0" eaLnBrk="1" latinLnBrk="0" hangingPunct="1">
        <a:lnSpc>
          <a:spcPct val="90000"/>
        </a:lnSpc>
        <a:spcBef>
          <a:spcPts val="529"/>
        </a:spcBef>
        <a:buFont typeface="Arial" panose="020B0604020202020204" pitchFamily="34" charset="0"/>
        <a:buChar char="•"/>
        <a:defRPr sz="1905" kern="1200">
          <a:solidFill>
            <a:schemeClr val="tx1"/>
          </a:solidFill>
          <a:latin typeface="+mn-lt"/>
          <a:ea typeface="+mn-ea"/>
          <a:cs typeface="+mn-cs"/>
        </a:defRPr>
      </a:lvl8pPr>
      <a:lvl9pPr marL="4112765" indent="-241927" algn="l" defTabSz="967710" rtl="0" eaLnBrk="1" latinLnBrk="0" hangingPunct="1">
        <a:lnSpc>
          <a:spcPct val="90000"/>
        </a:lnSpc>
        <a:spcBef>
          <a:spcPts val="529"/>
        </a:spcBef>
        <a:buFont typeface="Arial" panose="020B0604020202020204" pitchFamily="34" charset="0"/>
        <a:buChar char="•"/>
        <a:defRPr sz="1905" kern="1200">
          <a:solidFill>
            <a:schemeClr val="tx1"/>
          </a:solidFill>
          <a:latin typeface="+mn-lt"/>
          <a:ea typeface="+mn-ea"/>
          <a:cs typeface="+mn-cs"/>
        </a:defRPr>
      </a:lvl9pPr>
    </p:bodyStyle>
    <p:otherStyle>
      <a:defPPr>
        <a:defRPr lang="en-US"/>
      </a:defPPr>
      <a:lvl1pPr marL="0" algn="l" defTabSz="967710" rtl="0" eaLnBrk="1" latinLnBrk="0" hangingPunct="1">
        <a:defRPr sz="1905" kern="1200">
          <a:solidFill>
            <a:schemeClr val="tx1"/>
          </a:solidFill>
          <a:latin typeface="+mn-lt"/>
          <a:ea typeface="+mn-ea"/>
          <a:cs typeface="+mn-cs"/>
        </a:defRPr>
      </a:lvl1pPr>
      <a:lvl2pPr marL="483855" algn="l" defTabSz="967710" rtl="0" eaLnBrk="1" latinLnBrk="0" hangingPunct="1">
        <a:defRPr sz="1905" kern="1200">
          <a:solidFill>
            <a:schemeClr val="tx1"/>
          </a:solidFill>
          <a:latin typeface="+mn-lt"/>
          <a:ea typeface="+mn-ea"/>
          <a:cs typeface="+mn-cs"/>
        </a:defRPr>
      </a:lvl2pPr>
      <a:lvl3pPr marL="967710" algn="l" defTabSz="967710" rtl="0" eaLnBrk="1" latinLnBrk="0" hangingPunct="1">
        <a:defRPr sz="1905" kern="1200">
          <a:solidFill>
            <a:schemeClr val="tx1"/>
          </a:solidFill>
          <a:latin typeface="+mn-lt"/>
          <a:ea typeface="+mn-ea"/>
          <a:cs typeface="+mn-cs"/>
        </a:defRPr>
      </a:lvl3pPr>
      <a:lvl4pPr marL="1451564" algn="l" defTabSz="967710" rtl="0" eaLnBrk="1" latinLnBrk="0" hangingPunct="1">
        <a:defRPr sz="1905" kern="1200">
          <a:solidFill>
            <a:schemeClr val="tx1"/>
          </a:solidFill>
          <a:latin typeface="+mn-lt"/>
          <a:ea typeface="+mn-ea"/>
          <a:cs typeface="+mn-cs"/>
        </a:defRPr>
      </a:lvl4pPr>
      <a:lvl5pPr marL="1935419" algn="l" defTabSz="967710" rtl="0" eaLnBrk="1" latinLnBrk="0" hangingPunct="1">
        <a:defRPr sz="1905" kern="1200">
          <a:solidFill>
            <a:schemeClr val="tx1"/>
          </a:solidFill>
          <a:latin typeface="+mn-lt"/>
          <a:ea typeface="+mn-ea"/>
          <a:cs typeface="+mn-cs"/>
        </a:defRPr>
      </a:lvl5pPr>
      <a:lvl6pPr marL="2419274" algn="l" defTabSz="967710" rtl="0" eaLnBrk="1" latinLnBrk="0" hangingPunct="1">
        <a:defRPr sz="1905" kern="1200">
          <a:solidFill>
            <a:schemeClr val="tx1"/>
          </a:solidFill>
          <a:latin typeface="+mn-lt"/>
          <a:ea typeface="+mn-ea"/>
          <a:cs typeface="+mn-cs"/>
        </a:defRPr>
      </a:lvl6pPr>
      <a:lvl7pPr marL="2903129" algn="l" defTabSz="967710" rtl="0" eaLnBrk="1" latinLnBrk="0" hangingPunct="1">
        <a:defRPr sz="1905" kern="1200">
          <a:solidFill>
            <a:schemeClr val="tx1"/>
          </a:solidFill>
          <a:latin typeface="+mn-lt"/>
          <a:ea typeface="+mn-ea"/>
          <a:cs typeface="+mn-cs"/>
        </a:defRPr>
      </a:lvl7pPr>
      <a:lvl8pPr marL="3386983" algn="l" defTabSz="967710" rtl="0" eaLnBrk="1" latinLnBrk="0" hangingPunct="1">
        <a:defRPr sz="1905" kern="1200">
          <a:solidFill>
            <a:schemeClr val="tx1"/>
          </a:solidFill>
          <a:latin typeface="+mn-lt"/>
          <a:ea typeface="+mn-ea"/>
          <a:cs typeface="+mn-cs"/>
        </a:defRPr>
      </a:lvl8pPr>
      <a:lvl9pPr marL="3870838" algn="l" defTabSz="967710" rtl="0" eaLnBrk="1" latinLnBrk="0" hangingPunct="1">
        <a:defRPr sz="1905"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02">
          <p15:clr>
            <a:srgbClr val="F26B43"/>
          </p15:clr>
        </p15:guide>
        <p15:guide id="2" pos="7378">
          <p15:clr>
            <a:srgbClr val="F26B43"/>
          </p15:clr>
        </p15:guide>
        <p15:guide id="3" orient="horz" pos="300">
          <p15:clr>
            <a:srgbClr val="F26B43"/>
          </p15:clr>
        </p15:guide>
        <p15:guide id="6" orient="horz" pos="3884">
          <p15:clr>
            <a:srgbClr val="F26B43"/>
          </p15:clr>
        </p15:guide>
        <p15:guide id="9" pos="1368">
          <p15:clr>
            <a:srgbClr val="F26B43"/>
          </p15:clr>
        </p15:guide>
        <p15:guide id="10" pos="1504">
          <p15:clr>
            <a:srgbClr val="F26B43"/>
          </p15:clr>
        </p15:guide>
        <p15:guide id="11" pos="2570">
          <p15:clr>
            <a:srgbClr val="F26B43"/>
          </p15:clr>
        </p15:guide>
        <p15:guide id="12" pos="2706">
          <p15:clr>
            <a:srgbClr val="F26B43"/>
          </p15:clr>
        </p15:guide>
        <p15:guide id="13" pos="3772">
          <p15:clr>
            <a:srgbClr val="F26B43"/>
          </p15:clr>
        </p15:guide>
        <p15:guide id="14" pos="3908">
          <p15:clr>
            <a:srgbClr val="F26B43"/>
          </p15:clr>
        </p15:guide>
        <p15:guide id="15" pos="4974">
          <p15:clr>
            <a:srgbClr val="F26B43"/>
          </p15:clr>
        </p15:guide>
        <p15:guide id="16" pos="5110">
          <p15:clr>
            <a:srgbClr val="F26B43"/>
          </p15:clr>
        </p15:guide>
        <p15:guide id="17" pos="6176">
          <p15:clr>
            <a:srgbClr val="F26B43"/>
          </p15:clr>
        </p15:guide>
        <p15:guide id="18" pos="6312">
          <p15:clr>
            <a:srgbClr val="F26B43"/>
          </p15:clr>
        </p15:guide>
        <p15:guide id="19" orient="horz" pos="550">
          <p15:clr>
            <a:srgbClr val="F26B43"/>
          </p15:clr>
        </p15:guide>
        <p15:guide id="22" orient="horz" pos="1139">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8" name="Foliennummernplatzhalter 9">
            <a:extLst>
              <a:ext uri="{FF2B5EF4-FFF2-40B4-BE49-F238E27FC236}">
                <a16:creationId xmlns:a16="http://schemas.microsoft.com/office/drawing/2014/main" id="{804B8442-C573-4F72-B4E9-57061958D6FF}"/>
              </a:ext>
            </a:extLst>
          </p:cNvPr>
          <p:cNvSpPr>
            <a:spLocks noGrp="1"/>
          </p:cNvSpPr>
          <p:nvPr>
            <p:ph type="sldNum" sz="quarter" idx="4"/>
          </p:nvPr>
        </p:nvSpPr>
        <p:spPr>
          <a:xfrm>
            <a:off x="11443580" y="6372000"/>
            <a:ext cx="268995" cy="144000"/>
          </a:xfrm>
          <a:prstGeom prst="rect">
            <a:avLst/>
          </a:prstGeom>
        </p:spPr>
        <p:txBody>
          <a:bodyPr vert="horz" lIns="0" tIns="0" rIns="0" bIns="0" rtlCol="0" anchor="ctr"/>
          <a:lstStyle>
            <a:lvl1pPr algn="r">
              <a:lnSpc>
                <a:spcPts val="1000"/>
              </a:lnSpc>
              <a:defRPr lang="en-US" sz="800" b="1" kern="1200" smtClean="0">
                <a:solidFill>
                  <a:schemeClr val="bg1"/>
                </a:solidFill>
                <a:latin typeface="+mn-lt"/>
                <a:ea typeface="+mn-ea"/>
                <a:cs typeface="+mn-cs"/>
              </a:defRPr>
            </a:lvl1pPr>
          </a:lstStyle>
          <a:p>
            <a:fld id="{56C449F3-BD9D-48DC-BFF1-0F66671DA7C6}" type="slidenum">
              <a:rPr lang="en-US" smtClean="0"/>
              <a:pPr/>
              <a:t>‹#›</a:t>
            </a:fld>
            <a:endParaRPr lang="en-US" dirty="0"/>
          </a:p>
        </p:txBody>
      </p:sp>
      <p:sp>
        <p:nvSpPr>
          <p:cNvPr id="2" name="Titelplatzhalter 1">
            <a:extLst>
              <a:ext uri="{FF2B5EF4-FFF2-40B4-BE49-F238E27FC236}">
                <a16:creationId xmlns:a16="http://schemas.microsoft.com/office/drawing/2014/main" id="{1DE283E6-A5BA-4B3C-88E4-54966FAC3487}"/>
              </a:ext>
            </a:extLst>
          </p:cNvPr>
          <p:cNvSpPr>
            <a:spLocks noGrp="1"/>
          </p:cNvSpPr>
          <p:nvPr>
            <p:ph type="title"/>
          </p:nvPr>
        </p:nvSpPr>
        <p:spPr>
          <a:xfrm>
            <a:off x="479427" y="875309"/>
            <a:ext cx="9324974" cy="932854"/>
          </a:xfrm>
          <a:prstGeom prst="rect">
            <a:avLst/>
          </a:prstGeom>
        </p:spPr>
        <p:txBody>
          <a:bodyPr vert="horz" lIns="0" tIns="0" rIns="0" bIns="0" rtlCol="0" anchor="t" anchorCtr="0">
            <a:noAutofit/>
          </a:bodyPr>
          <a:lstStyle/>
          <a:p>
            <a:r>
              <a:rPr lang="en-US"/>
              <a:t>Click to edit Master title style</a:t>
            </a:r>
            <a:endParaRPr lang="en-US" dirty="0"/>
          </a:p>
        </p:txBody>
      </p:sp>
      <p:sp>
        <p:nvSpPr>
          <p:cNvPr id="3" name="Textplatzhalter 2">
            <a:extLst>
              <a:ext uri="{FF2B5EF4-FFF2-40B4-BE49-F238E27FC236}">
                <a16:creationId xmlns:a16="http://schemas.microsoft.com/office/drawing/2014/main" id="{9C845E14-909C-4B3E-8D6E-D6710B870348}"/>
              </a:ext>
            </a:extLst>
          </p:cNvPr>
          <p:cNvSpPr>
            <a:spLocks noGrp="1"/>
          </p:cNvSpPr>
          <p:nvPr>
            <p:ph type="body" idx="1"/>
          </p:nvPr>
        </p:nvSpPr>
        <p:spPr>
          <a:xfrm>
            <a:off x="479424" y="1808163"/>
            <a:ext cx="11233151" cy="4357687"/>
          </a:xfrm>
          <a:prstGeom prst="rect">
            <a:avLst/>
          </a:prstGeom>
        </p:spPr>
        <p:txBody>
          <a:bodyPr vert="horz" lIns="0" tIns="0" rIns="0" bIns="0" rtlCol="0" anchor="t" anchorCtr="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ußzeilenplatzhalter 4">
            <a:extLst>
              <a:ext uri="{FF2B5EF4-FFF2-40B4-BE49-F238E27FC236}">
                <a16:creationId xmlns:a16="http://schemas.microsoft.com/office/drawing/2014/main" id="{288440D7-D4EC-4E78-AA22-CBC23D0FE46F}"/>
              </a:ext>
            </a:extLst>
          </p:cNvPr>
          <p:cNvSpPr>
            <a:spLocks noGrp="1"/>
          </p:cNvSpPr>
          <p:nvPr>
            <p:ph type="ftr" sz="quarter" idx="3"/>
          </p:nvPr>
        </p:nvSpPr>
        <p:spPr>
          <a:xfrm>
            <a:off x="479426" y="6165850"/>
            <a:ext cx="9324974" cy="350150"/>
          </a:xfrm>
          <a:prstGeom prst="rect">
            <a:avLst/>
          </a:prstGeom>
        </p:spPr>
        <p:txBody>
          <a:bodyPr vert="horz" lIns="0" tIns="0" rIns="0" bIns="0" rtlCol="0" anchor="b" anchorCtr="0">
            <a:noAutofit/>
          </a:bodyPr>
          <a:lstStyle>
            <a:lvl1pPr algn="l">
              <a:lnSpc>
                <a:spcPct val="90000"/>
              </a:lnSpc>
              <a:defRPr sz="800" b="0" cap="none" spc="0" baseline="0">
                <a:solidFill>
                  <a:schemeClr val="bg1"/>
                </a:solidFill>
              </a:defRPr>
            </a:lvl1pPr>
          </a:lstStyle>
          <a:p>
            <a:endParaRPr lang="en-US" dirty="0"/>
          </a:p>
        </p:txBody>
      </p:sp>
      <p:pic>
        <p:nvPicPr>
          <p:cNvPr id="7" name="Grafik 6">
            <a:extLst>
              <a:ext uri="{FF2B5EF4-FFF2-40B4-BE49-F238E27FC236}">
                <a16:creationId xmlns:a16="http://schemas.microsoft.com/office/drawing/2014/main" id="{E69A9FCF-4D55-4AF3-8D50-049F0279B78E}"/>
              </a:ext>
              <a:ext uri="{C183D7F6-B498-43B3-948B-1728B52AA6E4}">
                <adec:decorative xmlns:adec="http://schemas.microsoft.com/office/drawing/2017/decorative" val="1"/>
              </a:ext>
            </a:extLst>
          </p:cNvPr>
          <p:cNvPicPr>
            <a:picLocks noChangeAspect="1"/>
          </p:cNvPicPr>
          <p:nvPr/>
        </p:nvPicPr>
        <p:blipFill>
          <a:blip r:embed="rId20" cstate="screen">
            <a:extLst>
              <a:ext uri="{28A0092B-C50C-407E-A947-70E740481C1C}">
                <a14:useLocalDpi xmlns:a14="http://schemas.microsoft.com/office/drawing/2010/main"/>
              </a:ext>
              <a:ext uri="{96DAC541-7B7A-43D3-8B79-37D633B846F1}">
                <asvg:svgBlip xmlns:asvg="http://schemas.microsoft.com/office/drawing/2016/SVG/main" r:embed="rId21"/>
              </a:ext>
            </a:extLst>
          </a:blip>
          <a:stretch>
            <a:fillRect/>
          </a:stretch>
        </p:blipFill>
        <p:spPr>
          <a:xfrm>
            <a:off x="10692000" y="504000"/>
            <a:ext cx="1017998" cy="252000"/>
          </a:xfrm>
          <a:prstGeom prst="rect">
            <a:avLst/>
          </a:prstGeom>
        </p:spPr>
      </p:pic>
      <p:sp>
        <p:nvSpPr>
          <p:cNvPr id="6" name="TextBox 5">
            <a:extLst>
              <a:ext uri="{FF2B5EF4-FFF2-40B4-BE49-F238E27FC236}">
                <a16:creationId xmlns:a16="http://schemas.microsoft.com/office/drawing/2014/main" id="{70785CD8-878C-690E-A036-1D4C65A286D8}"/>
              </a:ext>
            </a:extLst>
          </p:cNvPr>
          <p:cNvSpPr txBox="1"/>
          <p:nvPr userDrawn="1">
            <p:extLst>
              <p:ext uri="{1162E1C5-73C7-4A58-AE30-91384D911F3F}">
                <p184:classification xmlns:p184="http://schemas.microsoft.com/office/powerpoint/2018/4/main" val="hdr"/>
              </p:ext>
            </p:extLst>
          </p:nvPr>
        </p:nvSpPr>
        <p:spPr>
          <a:xfrm>
            <a:off x="5893562" y="63500"/>
            <a:ext cx="433388" cy="152400"/>
          </a:xfrm>
          <a:prstGeom prst="rect">
            <a:avLst/>
          </a:prstGeom>
        </p:spPr>
        <p:txBody>
          <a:bodyPr horzOverflow="overflow" lIns="0" tIns="0" rIns="0" bIns="0">
            <a:spAutoFit/>
          </a:bodyPr>
          <a:lstStyle/>
          <a:p>
            <a:pPr algn="l"/>
            <a:r>
              <a:rPr lang="en-US" sz="1000">
                <a:solidFill>
                  <a:srgbClr val="000000"/>
                </a:solidFill>
                <a:latin typeface="Calibri" panose="020F0502020204030204" pitchFamily="34" charset="0"/>
                <a:cs typeface="Calibri" panose="020F0502020204030204" pitchFamily="34" charset="0"/>
              </a:rPr>
              <a:t>Internal</a:t>
            </a:r>
          </a:p>
        </p:txBody>
      </p:sp>
    </p:spTree>
    <p:extLst>
      <p:ext uri="{BB962C8B-B14F-4D97-AF65-F5344CB8AC3E}">
        <p14:creationId xmlns:p14="http://schemas.microsoft.com/office/powerpoint/2010/main" val="1114690055"/>
      </p:ext>
    </p:extLst>
  </p:cSld>
  <p:clrMap bg1="dk1" tx1="lt1" bg2="dk2" tx2="lt2" accent1="accent1" accent2="accent2" accent3="accent3" accent4="accent4" accent5="accent5" accent6="accent6" hlink="hlink" folHlink="folHlink"/>
  <p:sldLayoutIdLst>
    <p:sldLayoutId id="2147483716" r:id="rId1"/>
    <p:sldLayoutId id="2147483717" r:id="rId2"/>
    <p:sldLayoutId id="2147483718" r:id="rId3"/>
    <p:sldLayoutId id="2147483719" r:id="rId4"/>
    <p:sldLayoutId id="2147483720" r:id="rId5"/>
    <p:sldLayoutId id="2147483721" r:id="rId6"/>
    <p:sldLayoutId id="2147483722" r:id="rId7"/>
    <p:sldLayoutId id="2147483723" r:id="rId8"/>
    <p:sldLayoutId id="2147483724" r:id="rId9"/>
    <p:sldLayoutId id="2147483725" r:id="rId10"/>
    <p:sldLayoutId id="2147483726" r:id="rId11"/>
    <p:sldLayoutId id="2147483727" r:id="rId12"/>
    <p:sldLayoutId id="2147483728" r:id="rId13"/>
    <p:sldLayoutId id="2147483729" r:id="rId14"/>
    <p:sldLayoutId id="2147483730" r:id="rId15"/>
    <p:sldLayoutId id="2147483731" r:id="rId16"/>
    <p:sldLayoutId id="2147483732" r:id="rId17"/>
    <p:sldLayoutId id="2147483733" r:id="rId18"/>
  </p:sldLayoutIdLst>
  <p:hf sldNum="0" hdr="0" ftr="0" dt="0"/>
  <p:txStyles>
    <p:titleStyle>
      <a:lvl1pPr algn="l" defTabSz="967710" rtl="0" eaLnBrk="1" latinLnBrk="0" hangingPunct="1">
        <a:lnSpc>
          <a:spcPts val="3800"/>
        </a:lnSpc>
        <a:spcBef>
          <a:spcPct val="0"/>
        </a:spcBef>
        <a:buNone/>
        <a:defRPr sz="3800" kern="1200">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0" indent="0" algn="l" defTabSz="967710" rtl="0" eaLnBrk="1" latinLnBrk="0" hangingPunct="1">
        <a:lnSpc>
          <a:spcPct val="100000"/>
        </a:lnSpc>
        <a:spcBef>
          <a:spcPts val="0"/>
        </a:spcBef>
        <a:buFont typeface="+mj-lt"/>
        <a:buNone/>
        <a:defRPr sz="2000" kern="1200">
          <a:solidFill>
            <a:schemeClr val="bg1"/>
          </a:solidFill>
          <a:latin typeface="+mn-lt"/>
          <a:ea typeface="+mn-ea"/>
          <a:cs typeface="+mn-cs"/>
        </a:defRPr>
      </a:lvl1pPr>
      <a:lvl2pPr marL="288000" indent="-288000" algn="l" defTabSz="967710" rtl="0" eaLnBrk="1" latinLnBrk="0" hangingPunct="1">
        <a:lnSpc>
          <a:spcPct val="100000"/>
        </a:lnSpc>
        <a:spcBef>
          <a:spcPts val="0"/>
        </a:spcBef>
        <a:buFont typeface="+mj-lt"/>
        <a:buAutoNum type="arabicPeriod"/>
        <a:defRPr sz="2000" kern="1200">
          <a:solidFill>
            <a:schemeClr val="bg1"/>
          </a:solidFill>
          <a:latin typeface="+mn-lt"/>
          <a:ea typeface="+mn-ea"/>
          <a:cs typeface="+mn-cs"/>
        </a:defRPr>
      </a:lvl2pPr>
      <a:lvl3pPr marL="288000" indent="-288000" algn="l" defTabSz="967710" rtl="0" eaLnBrk="1" latinLnBrk="0" hangingPunct="1">
        <a:lnSpc>
          <a:spcPct val="100000"/>
        </a:lnSpc>
        <a:spcBef>
          <a:spcPts val="0"/>
        </a:spcBef>
        <a:buFont typeface="Arial" panose="020B0604020202020204" pitchFamily="34" charset="0"/>
        <a:buChar char="•"/>
        <a:defRPr sz="2000" kern="1200">
          <a:solidFill>
            <a:schemeClr val="bg1"/>
          </a:solidFill>
          <a:latin typeface="+mn-lt"/>
          <a:ea typeface="+mn-ea"/>
          <a:cs typeface="+mn-cs"/>
        </a:defRPr>
      </a:lvl3pPr>
      <a:lvl4pPr marL="288000" indent="-288000" algn="l" defTabSz="967710" rtl="0" eaLnBrk="1" latinLnBrk="0" hangingPunct="1">
        <a:lnSpc>
          <a:spcPct val="100000"/>
        </a:lnSpc>
        <a:spcBef>
          <a:spcPts val="0"/>
        </a:spcBef>
        <a:buFont typeface="Symbol" panose="05050102010706020507" pitchFamily="18" charset="2"/>
        <a:buChar char="-"/>
        <a:defRPr sz="2000" kern="1200">
          <a:solidFill>
            <a:schemeClr val="bg1"/>
          </a:solidFill>
          <a:latin typeface="+mn-lt"/>
          <a:ea typeface="+mn-ea"/>
          <a:cs typeface="+mn-cs"/>
        </a:defRPr>
      </a:lvl4pPr>
      <a:lvl5pPr marL="576000" indent="-288000" algn="l" defTabSz="967710" rtl="0" eaLnBrk="1" latinLnBrk="0" hangingPunct="1">
        <a:lnSpc>
          <a:spcPct val="100000"/>
        </a:lnSpc>
        <a:spcBef>
          <a:spcPts val="0"/>
        </a:spcBef>
        <a:buFont typeface="Symbol" panose="05050102010706020507" pitchFamily="18" charset="2"/>
        <a:buChar char="-"/>
        <a:defRPr sz="2000" kern="1200">
          <a:solidFill>
            <a:schemeClr val="bg1"/>
          </a:solidFill>
          <a:latin typeface="+mn-lt"/>
          <a:ea typeface="+mn-ea"/>
          <a:cs typeface="+mn-cs"/>
        </a:defRPr>
      </a:lvl5pPr>
      <a:lvl6pPr marL="0" indent="0" algn="l" defTabSz="967710" rtl="0" eaLnBrk="1" latinLnBrk="0" hangingPunct="1">
        <a:lnSpc>
          <a:spcPct val="100000"/>
        </a:lnSpc>
        <a:spcBef>
          <a:spcPts val="2400"/>
        </a:spcBef>
        <a:buFont typeface="Arial" panose="020B0604020202020204" pitchFamily="34" charset="0"/>
        <a:buNone/>
        <a:defRPr sz="800" kern="1200">
          <a:solidFill>
            <a:schemeClr val="bg1"/>
          </a:solidFill>
          <a:latin typeface="+mn-lt"/>
          <a:ea typeface="+mn-ea"/>
          <a:cs typeface="+mn-cs"/>
        </a:defRPr>
      </a:lvl6pPr>
      <a:lvl7pPr marL="0" indent="0" algn="l" defTabSz="967710" rtl="0" eaLnBrk="1" latinLnBrk="0" hangingPunct="1">
        <a:lnSpc>
          <a:spcPct val="100000"/>
        </a:lnSpc>
        <a:spcBef>
          <a:spcPts val="600"/>
        </a:spcBef>
        <a:buFont typeface="Arial" panose="020B0604020202020204" pitchFamily="34" charset="0"/>
        <a:buNone/>
        <a:defRPr sz="1800" kern="1200">
          <a:solidFill>
            <a:srgbClr val="FF0000"/>
          </a:solidFill>
          <a:latin typeface="+mn-lt"/>
          <a:ea typeface="+mn-ea"/>
          <a:cs typeface="+mn-cs"/>
        </a:defRPr>
      </a:lvl7pPr>
      <a:lvl8pPr marL="3628911" indent="-241927" algn="l" defTabSz="967710" rtl="0" eaLnBrk="1" latinLnBrk="0" hangingPunct="1">
        <a:lnSpc>
          <a:spcPct val="90000"/>
        </a:lnSpc>
        <a:spcBef>
          <a:spcPts val="529"/>
        </a:spcBef>
        <a:buFont typeface="Arial" panose="020B0604020202020204" pitchFamily="34" charset="0"/>
        <a:buChar char="•"/>
        <a:defRPr sz="1905" kern="1200">
          <a:solidFill>
            <a:schemeClr val="tx1"/>
          </a:solidFill>
          <a:latin typeface="+mn-lt"/>
          <a:ea typeface="+mn-ea"/>
          <a:cs typeface="+mn-cs"/>
        </a:defRPr>
      </a:lvl8pPr>
      <a:lvl9pPr marL="4112765" indent="-241927" algn="l" defTabSz="967710" rtl="0" eaLnBrk="1" latinLnBrk="0" hangingPunct="1">
        <a:lnSpc>
          <a:spcPct val="90000"/>
        </a:lnSpc>
        <a:spcBef>
          <a:spcPts val="529"/>
        </a:spcBef>
        <a:buFont typeface="Arial" panose="020B0604020202020204" pitchFamily="34" charset="0"/>
        <a:buChar char="•"/>
        <a:defRPr sz="1905" kern="1200">
          <a:solidFill>
            <a:schemeClr val="tx1"/>
          </a:solidFill>
          <a:latin typeface="+mn-lt"/>
          <a:ea typeface="+mn-ea"/>
          <a:cs typeface="+mn-cs"/>
        </a:defRPr>
      </a:lvl9pPr>
    </p:bodyStyle>
    <p:otherStyle>
      <a:defPPr>
        <a:defRPr lang="en-US"/>
      </a:defPPr>
      <a:lvl1pPr marL="0" algn="l" defTabSz="967710" rtl="0" eaLnBrk="1" latinLnBrk="0" hangingPunct="1">
        <a:defRPr sz="1905" kern="1200">
          <a:solidFill>
            <a:schemeClr val="tx1"/>
          </a:solidFill>
          <a:latin typeface="+mn-lt"/>
          <a:ea typeface="+mn-ea"/>
          <a:cs typeface="+mn-cs"/>
        </a:defRPr>
      </a:lvl1pPr>
      <a:lvl2pPr marL="483855" algn="l" defTabSz="967710" rtl="0" eaLnBrk="1" latinLnBrk="0" hangingPunct="1">
        <a:defRPr sz="1905" kern="1200">
          <a:solidFill>
            <a:schemeClr val="tx1"/>
          </a:solidFill>
          <a:latin typeface="+mn-lt"/>
          <a:ea typeface="+mn-ea"/>
          <a:cs typeface="+mn-cs"/>
        </a:defRPr>
      </a:lvl2pPr>
      <a:lvl3pPr marL="967710" algn="l" defTabSz="967710" rtl="0" eaLnBrk="1" latinLnBrk="0" hangingPunct="1">
        <a:defRPr sz="1905" kern="1200">
          <a:solidFill>
            <a:schemeClr val="tx1"/>
          </a:solidFill>
          <a:latin typeface="+mn-lt"/>
          <a:ea typeface="+mn-ea"/>
          <a:cs typeface="+mn-cs"/>
        </a:defRPr>
      </a:lvl3pPr>
      <a:lvl4pPr marL="1451564" algn="l" defTabSz="967710" rtl="0" eaLnBrk="1" latinLnBrk="0" hangingPunct="1">
        <a:defRPr sz="1905" kern="1200">
          <a:solidFill>
            <a:schemeClr val="tx1"/>
          </a:solidFill>
          <a:latin typeface="+mn-lt"/>
          <a:ea typeface="+mn-ea"/>
          <a:cs typeface="+mn-cs"/>
        </a:defRPr>
      </a:lvl4pPr>
      <a:lvl5pPr marL="1935419" algn="l" defTabSz="967710" rtl="0" eaLnBrk="1" latinLnBrk="0" hangingPunct="1">
        <a:defRPr sz="1905" kern="1200">
          <a:solidFill>
            <a:schemeClr val="tx1"/>
          </a:solidFill>
          <a:latin typeface="+mn-lt"/>
          <a:ea typeface="+mn-ea"/>
          <a:cs typeface="+mn-cs"/>
        </a:defRPr>
      </a:lvl5pPr>
      <a:lvl6pPr marL="2419274" algn="l" defTabSz="967710" rtl="0" eaLnBrk="1" latinLnBrk="0" hangingPunct="1">
        <a:defRPr sz="1905" kern="1200">
          <a:solidFill>
            <a:schemeClr val="tx1"/>
          </a:solidFill>
          <a:latin typeface="+mn-lt"/>
          <a:ea typeface="+mn-ea"/>
          <a:cs typeface="+mn-cs"/>
        </a:defRPr>
      </a:lvl6pPr>
      <a:lvl7pPr marL="2903129" algn="l" defTabSz="967710" rtl="0" eaLnBrk="1" latinLnBrk="0" hangingPunct="1">
        <a:defRPr sz="1905" kern="1200">
          <a:solidFill>
            <a:schemeClr val="tx1"/>
          </a:solidFill>
          <a:latin typeface="+mn-lt"/>
          <a:ea typeface="+mn-ea"/>
          <a:cs typeface="+mn-cs"/>
        </a:defRPr>
      </a:lvl7pPr>
      <a:lvl8pPr marL="3386983" algn="l" defTabSz="967710" rtl="0" eaLnBrk="1" latinLnBrk="0" hangingPunct="1">
        <a:defRPr sz="1905" kern="1200">
          <a:solidFill>
            <a:schemeClr val="tx1"/>
          </a:solidFill>
          <a:latin typeface="+mn-lt"/>
          <a:ea typeface="+mn-ea"/>
          <a:cs typeface="+mn-cs"/>
        </a:defRPr>
      </a:lvl8pPr>
      <a:lvl9pPr marL="3870838" algn="l" defTabSz="967710" rtl="0" eaLnBrk="1" latinLnBrk="0" hangingPunct="1">
        <a:defRPr sz="1905"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02">
          <p15:clr>
            <a:srgbClr val="F26B43"/>
          </p15:clr>
        </p15:guide>
        <p15:guide id="2" pos="7378">
          <p15:clr>
            <a:srgbClr val="F26B43"/>
          </p15:clr>
        </p15:guide>
        <p15:guide id="3" orient="horz" pos="300">
          <p15:clr>
            <a:srgbClr val="F26B43"/>
          </p15:clr>
        </p15:guide>
        <p15:guide id="6" orient="horz" pos="3884">
          <p15:clr>
            <a:srgbClr val="F26B43"/>
          </p15:clr>
        </p15:guide>
        <p15:guide id="9" pos="1368">
          <p15:clr>
            <a:srgbClr val="F26B43"/>
          </p15:clr>
        </p15:guide>
        <p15:guide id="10" pos="1504">
          <p15:clr>
            <a:srgbClr val="F26B43"/>
          </p15:clr>
        </p15:guide>
        <p15:guide id="11" pos="2570">
          <p15:clr>
            <a:srgbClr val="F26B43"/>
          </p15:clr>
        </p15:guide>
        <p15:guide id="12" pos="2706">
          <p15:clr>
            <a:srgbClr val="F26B43"/>
          </p15:clr>
        </p15:guide>
        <p15:guide id="13" pos="3772">
          <p15:clr>
            <a:srgbClr val="F26B43"/>
          </p15:clr>
        </p15:guide>
        <p15:guide id="14" pos="3908">
          <p15:clr>
            <a:srgbClr val="F26B43"/>
          </p15:clr>
        </p15:guide>
        <p15:guide id="15" pos="4974">
          <p15:clr>
            <a:srgbClr val="F26B43"/>
          </p15:clr>
        </p15:guide>
        <p15:guide id="16" pos="5110">
          <p15:clr>
            <a:srgbClr val="F26B43"/>
          </p15:clr>
        </p15:guide>
        <p15:guide id="17" pos="6176">
          <p15:clr>
            <a:srgbClr val="F26B43"/>
          </p15:clr>
        </p15:guide>
        <p15:guide id="18" pos="6312">
          <p15:clr>
            <a:srgbClr val="F26B43"/>
          </p15:clr>
        </p15:guide>
        <p15:guide id="19" orient="horz" pos="550">
          <p15:clr>
            <a:srgbClr val="F26B43"/>
          </p15:clr>
        </p15:guide>
        <p15:guide id="22" orient="horz" pos="1139">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122B54"/>
        </a:solidFill>
        <a:effectLst/>
      </p:bgPr>
    </p:bg>
    <p:spTree>
      <p:nvGrpSpPr>
        <p:cNvPr id="1" name=""/>
        <p:cNvGrpSpPr/>
        <p:nvPr/>
      </p:nvGrpSpPr>
      <p:grpSpPr>
        <a:xfrm>
          <a:off x="0" y="0"/>
          <a:ext cx="0" cy="0"/>
          <a:chOff x="0" y="0"/>
          <a:chExt cx="0" cy="0"/>
        </a:xfrm>
      </p:grpSpPr>
      <p:sp>
        <p:nvSpPr>
          <p:cNvPr id="11" name="Foliennummernplatzhalter 9">
            <a:extLst>
              <a:ext uri="{FF2B5EF4-FFF2-40B4-BE49-F238E27FC236}">
                <a16:creationId xmlns:a16="http://schemas.microsoft.com/office/drawing/2014/main" id="{135B86A6-138A-4A28-AB13-4C24B97CD432}"/>
              </a:ext>
            </a:extLst>
          </p:cNvPr>
          <p:cNvSpPr>
            <a:spLocks noGrp="1"/>
          </p:cNvSpPr>
          <p:nvPr>
            <p:ph type="sldNum" sz="quarter" idx="4"/>
          </p:nvPr>
        </p:nvSpPr>
        <p:spPr>
          <a:xfrm>
            <a:off x="11443580" y="6372000"/>
            <a:ext cx="268995" cy="144000"/>
          </a:xfrm>
          <a:prstGeom prst="rect">
            <a:avLst/>
          </a:prstGeom>
        </p:spPr>
        <p:txBody>
          <a:bodyPr vert="horz" lIns="0" tIns="0" rIns="0" bIns="0" rtlCol="0" anchor="ctr"/>
          <a:lstStyle>
            <a:lvl1pPr algn="r">
              <a:lnSpc>
                <a:spcPts val="1000"/>
              </a:lnSpc>
              <a:defRPr lang="en-US" sz="800" b="1" kern="1200" smtClean="0">
                <a:solidFill>
                  <a:schemeClr val="tx1"/>
                </a:solidFill>
                <a:latin typeface="+mn-lt"/>
                <a:ea typeface="+mn-ea"/>
                <a:cs typeface="+mn-cs"/>
              </a:defRPr>
            </a:lvl1pPr>
          </a:lstStyle>
          <a:p>
            <a:fld id="{56C449F3-BD9D-48DC-BFF1-0F66671DA7C6}" type="slidenum">
              <a:rPr lang="en-US" smtClean="0"/>
              <a:pPr/>
              <a:t>‹#›</a:t>
            </a:fld>
            <a:endParaRPr lang="en-US" dirty="0"/>
          </a:p>
        </p:txBody>
      </p:sp>
      <p:sp>
        <p:nvSpPr>
          <p:cNvPr id="7" name="Titelplatzhalter 1">
            <a:extLst>
              <a:ext uri="{FF2B5EF4-FFF2-40B4-BE49-F238E27FC236}">
                <a16:creationId xmlns:a16="http://schemas.microsoft.com/office/drawing/2014/main" id="{C537BF08-75BA-421A-99FE-E0E5618D75C3}"/>
              </a:ext>
            </a:extLst>
          </p:cNvPr>
          <p:cNvSpPr>
            <a:spLocks noGrp="1"/>
          </p:cNvSpPr>
          <p:nvPr>
            <p:ph type="title"/>
          </p:nvPr>
        </p:nvSpPr>
        <p:spPr>
          <a:xfrm>
            <a:off x="479427" y="875309"/>
            <a:ext cx="9324974" cy="932854"/>
          </a:xfrm>
          <a:prstGeom prst="rect">
            <a:avLst/>
          </a:prstGeom>
        </p:spPr>
        <p:txBody>
          <a:bodyPr vert="horz" lIns="0" tIns="0" rIns="0" bIns="0" rtlCol="0" anchor="t" anchorCtr="0">
            <a:noAutofit/>
          </a:bodyPr>
          <a:lstStyle/>
          <a:p>
            <a:r>
              <a:rPr lang="en-US"/>
              <a:t>Click to edit Master title style</a:t>
            </a:r>
            <a:endParaRPr lang="en-US" dirty="0"/>
          </a:p>
        </p:txBody>
      </p:sp>
      <p:sp>
        <p:nvSpPr>
          <p:cNvPr id="8" name="Textplatzhalter 2">
            <a:extLst>
              <a:ext uri="{FF2B5EF4-FFF2-40B4-BE49-F238E27FC236}">
                <a16:creationId xmlns:a16="http://schemas.microsoft.com/office/drawing/2014/main" id="{6B4F9080-C8C2-406E-9CAD-3E76991ABDBB}"/>
              </a:ext>
            </a:extLst>
          </p:cNvPr>
          <p:cNvSpPr>
            <a:spLocks noGrp="1"/>
          </p:cNvSpPr>
          <p:nvPr>
            <p:ph type="body" idx="1"/>
          </p:nvPr>
        </p:nvSpPr>
        <p:spPr>
          <a:xfrm>
            <a:off x="479424" y="1808163"/>
            <a:ext cx="11233151" cy="4357687"/>
          </a:xfrm>
          <a:prstGeom prst="rect">
            <a:avLst/>
          </a:prstGeom>
        </p:spPr>
        <p:txBody>
          <a:bodyPr vert="horz" lIns="0" tIns="0" rIns="0" bIns="0" rtlCol="0" anchor="t" anchorCtr="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0" name="Grafik 9">
            <a:extLst>
              <a:ext uri="{FF2B5EF4-FFF2-40B4-BE49-F238E27FC236}">
                <a16:creationId xmlns:a16="http://schemas.microsoft.com/office/drawing/2014/main" id="{31AF2E81-26A4-440F-A8A4-A0986FA3C603}"/>
              </a:ext>
              <a:ext uri="{C183D7F6-B498-43B3-948B-1728B52AA6E4}">
                <adec:decorative xmlns:adec="http://schemas.microsoft.com/office/drawing/2017/decorative" val="1"/>
              </a:ext>
            </a:extLst>
          </p:cNvPr>
          <p:cNvPicPr>
            <a:picLocks noChangeAspect="1"/>
          </p:cNvPicPr>
          <p:nvPr/>
        </p:nvPicPr>
        <p:blipFill>
          <a:blip r:embed="rId11" cstate="screen">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10692000" y="504000"/>
            <a:ext cx="1017998" cy="252000"/>
          </a:xfrm>
          <a:prstGeom prst="rect">
            <a:avLst/>
          </a:prstGeom>
        </p:spPr>
      </p:pic>
      <p:sp>
        <p:nvSpPr>
          <p:cNvPr id="12" name="Fußzeilenplatzhalter 4">
            <a:extLst>
              <a:ext uri="{FF2B5EF4-FFF2-40B4-BE49-F238E27FC236}">
                <a16:creationId xmlns:a16="http://schemas.microsoft.com/office/drawing/2014/main" id="{D88D4DA1-666E-4D7E-9EEA-96C021035FA4}"/>
              </a:ext>
            </a:extLst>
          </p:cNvPr>
          <p:cNvSpPr>
            <a:spLocks noGrp="1"/>
          </p:cNvSpPr>
          <p:nvPr>
            <p:ph type="ftr" sz="quarter" idx="3"/>
          </p:nvPr>
        </p:nvSpPr>
        <p:spPr>
          <a:xfrm>
            <a:off x="479426" y="6165850"/>
            <a:ext cx="9324974" cy="350150"/>
          </a:xfrm>
          <a:prstGeom prst="rect">
            <a:avLst/>
          </a:prstGeom>
        </p:spPr>
        <p:txBody>
          <a:bodyPr vert="horz" lIns="0" tIns="0" rIns="0" bIns="0" rtlCol="0" anchor="b" anchorCtr="0">
            <a:noAutofit/>
          </a:bodyPr>
          <a:lstStyle>
            <a:lvl1pPr algn="l">
              <a:lnSpc>
                <a:spcPct val="90000"/>
              </a:lnSpc>
              <a:defRPr sz="800" b="0" cap="none" spc="0" baseline="0">
                <a:solidFill>
                  <a:schemeClr val="tx1"/>
                </a:solidFill>
              </a:defRPr>
            </a:lvl1pPr>
          </a:lstStyle>
          <a:p>
            <a:endParaRPr lang="en-US" dirty="0"/>
          </a:p>
        </p:txBody>
      </p:sp>
      <p:sp>
        <p:nvSpPr>
          <p:cNvPr id="3" name="TextBox 2">
            <a:extLst>
              <a:ext uri="{FF2B5EF4-FFF2-40B4-BE49-F238E27FC236}">
                <a16:creationId xmlns:a16="http://schemas.microsoft.com/office/drawing/2014/main" id="{09022A7A-E731-9E20-3BB2-D66072D4D955}"/>
              </a:ext>
            </a:extLst>
          </p:cNvPr>
          <p:cNvSpPr txBox="1"/>
          <p:nvPr userDrawn="1">
            <p:extLst>
              <p:ext uri="{1162E1C5-73C7-4A58-AE30-91384D911F3F}">
                <p184:classification xmlns:p184="http://schemas.microsoft.com/office/powerpoint/2018/4/main" val="hdr"/>
              </p:ext>
            </p:extLst>
          </p:nvPr>
        </p:nvSpPr>
        <p:spPr>
          <a:xfrm>
            <a:off x="5893562" y="63500"/>
            <a:ext cx="433388" cy="152400"/>
          </a:xfrm>
          <a:prstGeom prst="rect">
            <a:avLst/>
          </a:prstGeom>
        </p:spPr>
        <p:txBody>
          <a:bodyPr horzOverflow="overflow" lIns="0" tIns="0" rIns="0" bIns="0">
            <a:spAutoFit/>
          </a:bodyPr>
          <a:lstStyle/>
          <a:p>
            <a:pPr algn="l"/>
            <a:r>
              <a:rPr lang="en-US" sz="1000">
                <a:solidFill>
                  <a:srgbClr val="000000"/>
                </a:solidFill>
                <a:latin typeface="Calibri" panose="020F0502020204030204" pitchFamily="34" charset="0"/>
                <a:cs typeface="Calibri" panose="020F0502020204030204" pitchFamily="34" charset="0"/>
              </a:rPr>
              <a:t>Internal</a:t>
            </a:r>
          </a:p>
        </p:txBody>
      </p:sp>
    </p:spTree>
    <p:extLst>
      <p:ext uri="{BB962C8B-B14F-4D97-AF65-F5344CB8AC3E}">
        <p14:creationId xmlns:p14="http://schemas.microsoft.com/office/powerpoint/2010/main" val="3127099726"/>
      </p:ext>
    </p:extLst>
  </p:cSld>
  <p:clrMap bg1="dk1" tx1="lt1" bg2="dk2" tx2="lt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Lst>
  <p:hf sldNum="0" hdr="0" ftr="0" dt="0"/>
  <p:txStyles>
    <p:titleStyle>
      <a:lvl1pPr algn="l" defTabSz="967710" rtl="0" eaLnBrk="1" latinLnBrk="0" hangingPunct="1">
        <a:lnSpc>
          <a:spcPts val="3800"/>
        </a:lnSpc>
        <a:spcBef>
          <a:spcPct val="0"/>
        </a:spcBef>
        <a:buNone/>
        <a:defRPr sz="3800" kern="1200">
          <a:solidFill>
            <a:schemeClr val="tx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0" indent="0" algn="l" defTabSz="967710" rtl="0" eaLnBrk="1" latinLnBrk="0" hangingPunct="1">
        <a:lnSpc>
          <a:spcPct val="100000"/>
        </a:lnSpc>
        <a:spcBef>
          <a:spcPts val="0"/>
        </a:spcBef>
        <a:buFont typeface="+mj-lt"/>
        <a:buNone/>
        <a:defRPr sz="2000" kern="1200">
          <a:solidFill>
            <a:schemeClr val="tx1"/>
          </a:solidFill>
          <a:latin typeface="+mn-lt"/>
          <a:ea typeface="+mn-ea"/>
          <a:cs typeface="+mn-cs"/>
        </a:defRPr>
      </a:lvl1pPr>
      <a:lvl2pPr marL="288000" indent="-288000" algn="l" defTabSz="967710" rtl="0" eaLnBrk="1" latinLnBrk="0" hangingPunct="1">
        <a:lnSpc>
          <a:spcPct val="100000"/>
        </a:lnSpc>
        <a:spcBef>
          <a:spcPts val="0"/>
        </a:spcBef>
        <a:buFont typeface="+mj-lt"/>
        <a:buAutoNum type="arabicPeriod"/>
        <a:defRPr sz="2000" kern="1200">
          <a:solidFill>
            <a:schemeClr val="tx1"/>
          </a:solidFill>
          <a:latin typeface="+mn-lt"/>
          <a:ea typeface="+mn-ea"/>
          <a:cs typeface="+mn-cs"/>
        </a:defRPr>
      </a:lvl2pPr>
      <a:lvl3pPr marL="288000" indent="-288000" algn="l" defTabSz="967710" rtl="0" eaLnBrk="1" latinLnBrk="0" hangingPunct="1">
        <a:lnSpc>
          <a:spcPct val="100000"/>
        </a:lnSpc>
        <a:spcBef>
          <a:spcPts val="0"/>
        </a:spcBef>
        <a:buFont typeface="Arial" panose="020B0604020202020204" pitchFamily="34" charset="0"/>
        <a:buChar char="•"/>
        <a:defRPr sz="2000" kern="1200">
          <a:solidFill>
            <a:schemeClr val="tx1"/>
          </a:solidFill>
          <a:latin typeface="+mn-lt"/>
          <a:ea typeface="+mn-ea"/>
          <a:cs typeface="+mn-cs"/>
        </a:defRPr>
      </a:lvl3pPr>
      <a:lvl4pPr marL="288000" indent="-288000" algn="l" defTabSz="967710" rtl="0" eaLnBrk="1" latinLnBrk="0" hangingPunct="1">
        <a:lnSpc>
          <a:spcPct val="100000"/>
        </a:lnSpc>
        <a:spcBef>
          <a:spcPts val="0"/>
        </a:spcBef>
        <a:buFont typeface="Symbol" panose="05050102010706020507" pitchFamily="18" charset="2"/>
        <a:buChar char="-"/>
        <a:defRPr sz="2000" kern="1200">
          <a:solidFill>
            <a:schemeClr val="tx1"/>
          </a:solidFill>
          <a:latin typeface="+mn-lt"/>
          <a:ea typeface="+mn-ea"/>
          <a:cs typeface="+mn-cs"/>
        </a:defRPr>
      </a:lvl4pPr>
      <a:lvl5pPr marL="576000" indent="-288000" algn="l" defTabSz="967710" rtl="0" eaLnBrk="1" latinLnBrk="0" hangingPunct="1">
        <a:lnSpc>
          <a:spcPct val="100000"/>
        </a:lnSpc>
        <a:spcBef>
          <a:spcPts val="0"/>
        </a:spcBef>
        <a:buFont typeface="Symbol" panose="05050102010706020507" pitchFamily="18" charset="2"/>
        <a:buChar char="-"/>
        <a:defRPr sz="2000" kern="1200">
          <a:solidFill>
            <a:schemeClr val="tx1"/>
          </a:solidFill>
          <a:latin typeface="+mn-lt"/>
          <a:ea typeface="+mn-ea"/>
          <a:cs typeface="+mn-cs"/>
        </a:defRPr>
      </a:lvl5pPr>
      <a:lvl6pPr marL="0" indent="0" algn="l" defTabSz="967710" rtl="0" eaLnBrk="1" latinLnBrk="0" hangingPunct="1">
        <a:lnSpc>
          <a:spcPct val="100000"/>
        </a:lnSpc>
        <a:spcBef>
          <a:spcPts val="2400"/>
        </a:spcBef>
        <a:buFont typeface="Arial" panose="020B0604020202020204" pitchFamily="34" charset="0"/>
        <a:buNone/>
        <a:defRPr sz="800" kern="1200">
          <a:solidFill>
            <a:schemeClr val="tx1"/>
          </a:solidFill>
          <a:latin typeface="+mn-lt"/>
          <a:ea typeface="+mn-ea"/>
          <a:cs typeface="+mn-cs"/>
        </a:defRPr>
      </a:lvl6pPr>
      <a:lvl7pPr marL="0" indent="0" algn="l" defTabSz="967710" rtl="0" eaLnBrk="1" latinLnBrk="0" hangingPunct="1">
        <a:lnSpc>
          <a:spcPct val="90000"/>
        </a:lnSpc>
        <a:spcBef>
          <a:spcPts val="600"/>
        </a:spcBef>
        <a:buFont typeface="Arial" panose="020B0604020202020204" pitchFamily="34" charset="0"/>
        <a:buNone/>
        <a:defRPr sz="1800" kern="1200">
          <a:solidFill>
            <a:srgbClr val="FF0000"/>
          </a:solidFill>
          <a:latin typeface="+mn-lt"/>
          <a:ea typeface="+mn-ea"/>
          <a:cs typeface="+mn-cs"/>
        </a:defRPr>
      </a:lvl7pPr>
      <a:lvl8pPr marL="3628911" indent="-241927" algn="l" defTabSz="967710" rtl="0" eaLnBrk="1" latinLnBrk="0" hangingPunct="1">
        <a:lnSpc>
          <a:spcPct val="90000"/>
        </a:lnSpc>
        <a:spcBef>
          <a:spcPts val="529"/>
        </a:spcBef>
        <a:buFont typeface="Arial" panose="020B0604020202020204" pitchFamily="34" charset="0"/>
        <a:buChar char="•"/>
        <a:defRPr sz="1905" kern="1200">
          <a:solidFill>
            <a:schemeClr val="tx1"/>
          </a:solidFill>
          <a:latin typeface="+mn-lt"/>
          <a:ea typeface="+mn-ea"/>
          <a:cs typeface="+mn-cs"/>
        </a:defRPr>
      </a:lvl8pPr>
      <a:lvl9pPr marL="4112765" indent="-241927" algn="l" defTabSz="967710" rtl="0" eaLnBrk="1" latinLnBrk="0" hangingPunct="1">
        <a:lnSpc>
          <a:spcPct val="90000"/>
        </a:lnSpc>
        <a:spcBef>
          <a:spcPts val="529"/>
        </a:spcBef>
        <a:buFont typeface="Arial" panose="020B0604020202020204" pitchFamily="34" charset="0"/>
        <a:buChar char="•"/>
        <a:defRPr sz="1905" kern="1200">
          <a:solidFill>
            <a:schemeClr val="tx1"/>
          </a:solidFill>
          <a:latin typeface="+mn-lt"/>
          <a:ea typeface="+mn-ea"/>
          <a:cs typeface="+mn-cs"/>
        </a:defRPr>
      </a:lvl9pPr>
    </p:bodyStyle>
    <p:otherStyle>
      <a:defPPr>
        <a:defRPr lang="en-US"/>
      </a:defPPr>
      <a:lvl1pPr marL="0" algn="l" defTabSz="967710" rtl="0" eaLnBrk="1" latinLnBrk="0" hangingPunct="1">
        <a:defRPr sz="1905" kern="1200">
          <a:solidFill>
            <a:schemeClr val="tx1"/>
          </a:solidFill>
          <a:latin typeface="+mn-lt"/>
          <a:ea typeface="+mn-ea"/>
          <a:cs typeface="+mn-cs"/>
        </a:defRPr>
      </a:lvl1pPr>
      <a:lvl2pPr marL="483855" algn="l" defTabSz="967710" rtl="0" eaLnBrk="1" latinLnBrk="0" hangingPunct="1">
        <a:defRPr sz="1905" kern="1200">
          <a:solidFill>
            <a:schemeClr val="tx1"/>
          </a:solidFill>
          <a:latin typeface="+mn-lt"/>
          <a:ea typeface="+mn-ea"/>
          <a:cs typeface="+mn-cs"/>
        </a:defRPr>
      </a:lvl2pPr>
      <a:lvl3pPr marL="967710" algn="l" defTabSz="967710" rtl="0" eaLnBrk="1" latinLnBrk="0" hangingPunct="1">
        <a:defRPr sz="1905" kern="1200">
          <a:solidFill>
            <a:schemeClr val="tx1"/>
          </a:solidFill>
          <a:latin typeface="+mn-lt"/>
          <a:ea typeface="+mn-ea"/>
          <a:cs typeface="+mn-cs"/>
        </a:defRPr>
      </a:lvl3pPr>
      <a:lvl4pPr marL="1451564" algn="l" defTabSz="967710" rtl="0" eaLnBrk="1" latinLnBrk="0" hangingPunct="1">
        <a:defRPr sz="1905" kern="1200">
          <a:solidFill>
            <a:schemeClr val="tx1"/>
          </a:solidFill>
          <a:latin typeface="+mn-lt"/>
          <a:ea typeface="+mn-ea"/>
          <a:cs typeface="+mn-cs"/>
        </a:defRPr>
      </a:lvl4pPr>
      <a:lvl5pPr marL="1935419" algn="l" defTabSz="967710" rtl="0" eaLnBrk="1" latinLnBrk="0" hangingPunct="1">
        <a:defRPr sz="1905" kern="1200">
          <a:solidFill>
            <a:schemeClr val="tx1"/>
          </a:solidFill>
          <a:latin typeface="+mn-lt"/>
          <a:ea typeface="+mn-ea"/>
          <a:cs typeface="+mn-cs"/>
        </a:defRPr>
      </a:lvl5pPr>
      <a:lvl6pPr marL="2419274" algn="l" defTabSz="967710" rtl="0" eaLnBrk="1" latinLnBrk="0" hangingPunct="1">
        <a:defRPr sz="1905" kern="1200">
          <a:solidFill>
            <a:schemeClr val="tx1"/>
          </a:solidFill>
          <a:latin typeface="+mn-lt"/>
          <a:ea typeface="+mn-ea"/>
          <a:cs typeface="+mn-cs"/>
        </a:defRPr>
      </a:lvl6pPr>
      <a:lvl7pPr marL="2903129" algn="l" defTabSz="967710" rtl="0" eaLnBrk="1" latinLnBrk="0" hangingPunct="1">
        <a:defRPr sz="1905" kern="1200">
          <a:solidFill>
            <a:schemeClr val="tx1"/>
          </a:solidFill>
          <a:latin typeface="+mn-lt"/>
          <a:ea typeface="+mn-ea"/>
          <a:cs typeface="+mn-cs"/>
        </a:defRPr>
      </a:lvl7pPr>
      <a:lvl8pPr marL="3386983" algn="l" defTabSz="967710" rtl="0" eaLnBrk="1" latinLnBrk="0" hangingPunct="1">
        <a:defRPr sz="1905" kern="1200">
          <a:solidFill>
            <a:schemeClr val="tx1"/>
          </a:solidFill>
          <a:latin typeface="+mn-lt"/>
          <a:ea typeface="+mn-ea"/>
          <a:cs typeface="+mn-cs"/>
        </a:defRPr>
      </a:lvl8pPr>
      <a:lvl9pPr marL="3870838" algn="l" defTabSz="967710" rtl="0" eaLnBrk="1" latinLnBrk="0" hangingPunct="1">
        <a:defRPr sz="1905"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02">
          <p15:clr>
            <a:srgbClr val="F26B43"/>
          </p15:clr>
        </p15:guide>
        <p15:guide id="2" pos="7378">
          <p15:clr>
            <a:srgbClr val="F26B43"/>
          </p15:clr>
        </p15:guide>
        <p15:guide id="3" orient="horz" pos="300">
          <p15:clr>
            <a:srgbClr val="F26B43"/>
          </p15:clr>
        </p15:guide>
        <p15:guide id="6" orient="horz" pos="3884">
          <p15:clr>
            <a:srgbClr val="F26B43"/>
          </p15:clr>
        </p15:guide>
        <p15:guide id="9" pos="1368">
          <p15:clr>
            <a:srgbClr val="F26B43"/>
          </p15:clr>
        </p15:guide>
        <p15:guide id="10" pos="1504">
          <p15:clr>
            <a:srgbClr val="F26B43"/>
          </p15:clr>
        </p15:guide>
        <p15:guide id="11" pos="2570">
          <p15:clr>
            <a:srgbClr val="F26B43"/>
          </p15:clr>
        </p15:guide>
        <p15:guide id="12" pos="2706">
          <p15:clr>
            <a:srgbClr val="F26B43"/>
          </p15:clr>
        </p15:guide>
        <p15:guide id="13" pos="3772">
          <p15:clr>
            <a:srgbClr val="F26B43"/>
          </p15:clr>
        </p15:guide>
        <p15:guide id="14" pos="3908">
          <p15:clr>
            <a:srgbClr val="F26B43"/>
          </p15:clr>
        </p15:guide>
        <p15:guide id="15" pos="5110">
          <p15:clr>
            <a:srgbClr val="F26B43"/>
          </p15:clr>
        </p15:guide>
        <p15:guide id="16" pos="4974">
          <p15:clr>
            <a:srgbClr val="F26B43"/>
          </p15:clr>
        </p15:guide>
        <p15:guide id="17" pos="6312">
          <p15:clr>
            <a:srgbClr val="F26B43"/>
          </p15:clr>
        </p15:guide>
        <p15:guide id="18" pos="6176">
          <p15:clr>
            <a:srgbClr val="F26B43"/>
          </p15:clr>
        </p15:guide>
        <p15:guide id="19" orient="horz" pos="550">
          <p15:clr>
            <a:srgbClr val="F26B43"/>
          </p15:clr>
        </p15:guide>
        <p15:guide id="21" orient="horz" pos="1139">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8" name="Foliennummernplatzhalter 9">
            <a:extLst>
              <a:ext uri="{FF2B5EF4-FFF2-40B4-BE49-F238E27FC236}">
                <a16:creationId xmlns:a16="http://schemas.microsoft.com/office/drawing/2014/main" id="{804B8442-C573-4F72-B4E9-57061958D6FF}"/>
              </a:ext>
            </a:extLst>
          </p:cNvPr>
          <p:cNvSpPr>
            <a:spLocks noGrp="1"/>
          </p:cNvSpPr>
          <p:nvPr>
            <p:ph type="sldNum" sz="quarter" idx="4"/>
          </p:nvPr>
        </p:nvSpPr>
        <p:spPr>
          <a:xfrm>
            <a:off x="11443580" y="6372000"/>
            <a:ext cx="268995" cy="144000"/>
          </a:xfrm>
          <a:prstGeom prst="rect">
            <a:avLst/>
          </a:prstGeom>
        </p:spPr>
        <p:txBody>
          <a:bodyPr vert="horz" lIns="0" tIns="0" rIns="0" bIns="0" rtlCol="0" anchor="ctr"/>
          <a:lstStyle>
            <a:lvl1pPr algn="r">
              <a:lnSpc>
                <a:spcPts val="1000"/>
              </a:lnSpc>
              <a:defRPr lang="en-US" sz="800" b="1" kern="1200" smtClean="0">
                <a:solidFill>
                  <a:schemeClr val="bg1"/>
                </a:solidFill>
                <a:latin typeface="+mn-lt"/>
                <a:ea typeface="+mn-ea"/>
                <a:cs typeface="+mn-cs"/>
              </a:defRPr>
            </a:lvl1pPr>
          </a:lstStyle>
          <a:p>
            <a:fld id="{56C449F3-BD9D-48DC-BFF1-0F66671DA7C6}" type="slidenum">
              <a:rPr lang="en-US" smtClean="0"/>
              <a:pPr/>
              <a:t>‹#›</a:t>
            </a:fld>
            <a:endParaRPr lang="en-US" dirty="0"/>
          </a:p>
        </p:txBody>
      </p:sp>
      <p:sp>
        <p:nvSpPr>
          <p:cNvPr id="2" name="Titelplatzhalter 1">
            <a:extLst>
              <a:ext uri="{FF2B5EF4-FFF2-40B4-BE49-F238E27FC236}">
                <a16:creationId xmlns:a16="http://schemas.microsoft.com/office/drawing/2014/main" id="{1DE283E6-A5BA-4B3C-88E4-54966FAC3487}"/>
              </a:ext>
            </a:extLst>
          </p:cNvPr>
          <p:cNvSpPr>
            <a:spLocks noGrp="1"/>
          </p:cNvSpPr>
          <p:nvPr>
            <p:ph type="title"/>
          </p:nvPr>
        </p:nvSpPr>
        <p:spPr>
          <a:xfrm>
            <a:off x="479427" y="875309"/>
            <a:ext cx="9324974" cy="932854"/>
          </a:xfrm>
          <a:prstGeom prst="rect">
            <a:avLst/>
          </a:prstGeom>
        </p:spPr>
        <p:txBody>
          <a:bodyPr vert="horz" lIns="0" tIns="0" rIns="0" bIns="0" rtlCol="0" anchor="t" anchorCtr="0">
            <a:noAutofit/>
          </a:bodyPr>
          <a:lstStyle/>
          <a:p>
            <a:r>
              <a:rPr lang="en-US"/>
              <a:t>Click to edit Master title style</a:t>
            </a:r>
            <a:endParaRPr lang="en-US" dirty="0"/>
          </a:p>
        </p:txBody>
      </p:sp>
      <p:sp>
        <p:nvSpPr>
          <p:cNvPr id="3" name="Textplatzhalter 2">
            <a:extLst>
              <a:ext uri="{FF2B5EF4-FFF2-40B4-BE49-F238E27FC236}">
                <a16:creationId xmlns:a16="http://schemas.microsoft.com/office/drawing/2014/main" id="{9C845E14-909C-4B3E-8D6E-D6710B870348}"/>
              </a:ext>
            </a:extLst>
          </p:cNvPr>
          <p:cNvSpPr>
            <a:spLocks noGrp="1"/>
          </p:cNvSpPr>
          <p:nvPr>
            <p:ph type="body" idx="1"/>
          </p:nvPr>
        </p:nvSpPr>
        <p:spPr>
          <a:xfrm>
            <a:off x="479424" y="1808163"/>
            <a:ext cx="11233151" cy="4357687"/>
          </a:xfrm>
          <a:prstGeom prst="rect">
            <a:avLst/>
          </a:prstGeom>
        </p:spPr>
        <p:txBody>
          <a:bodyPr vert="horz" lIns="0" tIns="0" rIns="0" bIns="0" rtlCol="0" anchor="t" anchorCtr="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Grafik 6">
            <a:extLst>
              <a:ext uri="{FF2B5EF4-FFF2-40B4-BE49-F238E27FC236}">
                <a16:creationId xmlns:a16="http://schemas.microsoft.com/office/drawing/2014/main" id="{E69A9FCF-4D55-4AF3-8D50-049F0279B78E}"/>
              </a:ext>
              <a:ext uri="{C183D7F6-B498-43B3-948B-1728B52AA6E4}">
                <adec:decorative xmlns:adec="http://schemas.microsoft.com/office/drawing/2017/decorative" val="1"/>
              </a:ext>
            </a:extLst>
          </p:cNvPr>
          <p:cNvPicPr>
            <a:picLocks noChangeAspect="1"/>
          </p:cNvPicPr>
          <p:nvPr/>
        </p:nvPicPr>
        <p:blipFill>
          <a:blip r:embed="rId9" cstate="screen">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10692000" y="504000"/>
            <a:ext cx="1017998" cy="252000"/>
          </a:xfrm>
          <a:prstGeom prst="rect">
            <a:avLst/>
          </a:prstGeom>
        </p:spPr>
      </p:pic>
      <p:sp>
        <p:nvSpPr>
          <p:cNvPr id="9" name="Fußzeilenplatzhalter 4">
            <a:extLst>
              <a:ext uri="{FF2B5EF4-FFF2-40B4-BE49-F238E27FC236}">
                <a16:creationId xmlns:a16="http://schemas.microsoft.com/office/drawing/2014/main" id="{DA2F4508-9777-4819-A665-39ABDE4929CC}"/>
              </a:ext>
            </a:extLst>
          </p:cNvPr>
          <p:cNvSpPr>
            <a:spLocks noGrp="1"/>
          </p:cNvSpPr>
          <p:nvPr>
            <p:ph type="ftr" sz="quarter" idx="3"/>
          </p:nvPr>
        </p:nvSpPr>
        <p:spPr>
          <a:xfrm>
            <a:off x="479426" y="6165850"/>
            <a:ext cx="9324974" cy="350150"/>
          </a:xfrm>
          <a:prstGeom prst="rect">
            <a:avLst/>
          </a:prstGeom>
        </p:spPr>
        <p:txBody>
          <a:bodyPr vert="horz" lIns="0" tIns="0" rIns="0" bIns="0" rtlCol="0" anchor="b" anchorCtr="0">
            <a:noAutofit/>
          </a:bodyPr>
          <a:lstStyle>
            <a:lvl1pPr algn="l">
              <a:lnSpc>
                <a:spcPct val="90000"/>
              </a:lnSpc>
              <a:defRPr sz="800" b="0" cap="none" spc="0" baseline="0">
                <a:solidFill>
                  <a:schemeClr val="bg1">
                    <a:alpha val="0"/>
                  </a:schemeClr>
                </a:solidFill>
              </a:defRPr>
            </a:lvl1pPr>
          </a:lstStyle>
          <a:p>
            <a:endParaRPr lang="en-US" dirty="0"/>
          </a:p>
        </p:txBody>
      </p:sp>
      <p:sp>
        <p:nvSpPr>
          <p:cNvPr id="5" name="TextBox 4">
            <a:extLst>
              <a:ext uri="{FF2B5EF4-FFF2-40B4-BE49-F238E27FC236}">
                <a16:creationId xmlns:a16="http://schemas.microsoft.com/office/drawing/2014/main" id="{5575AF3C-5CFA-AAC5-A87F-C498D676AFFE}"/>
              </a:ext>
            </a:extLst>
          </p:cNvPr>
          <p:cNvSpPr txBox="1"/>
          <p:nvPr userDrawn="1">
            <p:extLst>
              <p:ext uri="{1162E1C5-73C7-4A58-AE30-91384D911F3F}">
                <p184:classification xmlns:p184="http://schemas.microsoft.com/office/powerpoint/2018/4/main" val="hdr"/>
              </p:ext>
            </p:extLst>
          </p:nvPr>
        </p:nvSpPr>
        <p:spPr>
          <a:xfrm>
            <a:off x="5893562" y="63500"/>
            <a:ext cx="433388" cy="152400"/>
          </a:xfrm>
          <a:prstGeom prst="rect">
            <a:avLst/>
          </a:prstGeom>
        </p:spPr>
        <p:txBody>
          <a:bodyPr horzOverflow="overflow" lIns="0" tIns="0" rIns="0" bIns="0">
            <a:spAutoFit/>
          </a:bodyPr>
          <a:lstStyle/>
          <a:p>
            <a:pPr algn="l"/>
            <a:r>
              <a:rPr lang="en-US" sz="1000">
                <a:solidFill>
                  <a:srgbClr val="000000"/>
                </a:solidFill>
                <a:latin typeface="Calibri" panose="020F0502020204030204" pitchFamily="34" charset="0"/>
                <a:cs typeface="Calibri" panose="020F0502020204030204" pitchFamily="34" charset="0"/>
              </a:rPr>
              <a:t>Internal</a:t>
            </a:r>
          </a:p>
        </p:txBody>
      </p:sp>
    </p:spTree>
    <p:extLst>
      <p:ext uri="{BB962C8B-B14F-4D97-AF65-F5344CB8AC3E}">
        <p14:creationId xmlns:p14="http://schemas.microsoft.com/office/powerpoint/2010/main" val="3385568447"/>
      </p:ext>
    </p:extLst>
  </p:cSld>
  <p:clrMap bg1="dk1" tx1="lt1" bg2="dk2" tx2="lt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Lst>
  <p:hf sldNum="0" hdr="0" ftr="0" dt="0"/>
  <p:txStyles>
    <p:titleStyle>
      <a:lvl1pPr algn="l" defTabSz="967710" rtl="0" eaLnBrk="1" latinLnBrk="0" hangingPunct="1">
        <a:lnSpc>
          <a:spcPts val="3800"/>
        </a:lnSpc>
        <a:spcBef>
          <a:spcPct val="0"/>
        </a:spcBef>
        <a:buNone/>
        <a:defRPr sz="3800" kern="1200">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0" indent="0" algn="l" defTabSz="967710" rtl="0" eaLnBrk="1" latinLnBrk="0" hangingPunct="1">
        <a:lnSpc>
          <a:spcPct val="100000"/>
        </a:lnSpc>
        <a:spcBef>
          <a:spcPts val="0"/>
        </a:spcBef>
        <a:buFont typeface="+mj-lt"/>
        <a:buNone/>
        <a:defRPr sz="2000" kern="1200">
          <a:solidFill>
            <a:schemeClr val="bg1"/>
          </a:solidFill>
          <a:latin typeface="+mn-lt"/>
          <a:ea typeface="+mn-ea"/>
          <a:cs typeface="+mn-cs"/>
        </a:defRPr>
      </a:lvl1pPr>
      <a:lvl2pPr marL="288000" indent="-288000" algn="l" defTabSz="967710" rtl="0" eaLnBrk="1" latinLnBrk="0" hangingPunct="1">
        <a:lnSpc>
          <a:spcPct val="100000"/>
        </a:lnSpc>
        <a:spcBef>
          <a:spcPts val="0"/>
        </a:spcBef>
        <a:buFont typeface="+mj-lt"/>
        <a:buAutoNum type="arabicPeriod"/>
        <a:defRPr sz="2000" kern="1200">
          <a:solidFill>
            <a:schemeClr val="bg1"/>
          </a:solidFill>
          <a:latin typeface="+mn-lt"/>
          <a:ea typeface="+mn-ea"/>
          <a:cs typeface="+mn-cs"/>
        </a:defRPr>
      </a:lvl2pPr>
      <a:lvl3pPr marL="288000" indent="-288000" algn="l" defTabSz="967710" rtl="0" eaLnBrk="1" latinLnBrk="0" hangingPunct="1">
        <a:lnSpc>
          <a:spcPct val="100000"/>
        </a:lnSpc>
        <a:spcBef>
          <a:spcPts val="0"/>
        </a:spcBef>
        <a:buFont typeface="Arial" panose="020B0604020202020204" pitchFamily="34" charset="0"/>
        <a:buChar char="•"/>
        <a:defRPr sz="2000" kern="1200">
          <a:solidFill>
            <a:schemeClr val="bg1"/>
          </a:solidFill>
          <a:latin typeface="+mn-lt"/>
          <a:ea typeface="+mn-ea"/>
          <a:cs typeface="+mn-cs"/>
        </a:defRPr>
      </a:lvl3pPr>
      <a:lvl4pPr marL="288000" indent="-288000" algn="l" defTabSz="967710" rtl="0" eaLnBrk="1" latinLnBrk="0" hangingPunct="1">
        <a:lnSpc>
          <a:spcPct val="100000"/>
        </a:lnSpc>
        <a:spcBef>
          <a:spcPts val="0"/>
        </a:spcBef>
        <a:buFont typeface="Symbol" panose="05050102010706020507" pitchFamily="18" charset="2"/>
        <a:buChar char="-"/>
        <a:defRPr sz="2000" kern="1200">
          <a:solidFill>
            <a:schemeClr val="bg1"/>
          </a:solidFill>
          <a:latin typeface="+mn-lt"/>
          <a:ea typeface="+mn-ea"/>
          <a:cs typeface="+mn-cs"/>
        </a:defRPr>
      </a:lvl4pPr>
      <a:lvl5pPr marL="576000" indent="-288000" algn="l" defTabSz="967710" rtl="0" eaLnBrk="1" latinLnBrk="0" hangingPunct="1">
        <a:lnSpc>
          <a:spcPct val="100000"/>
        </a:lnSpc>
        <a:spcBef>
          <a:spcPts val="0"/>
        </a:spcBef>
        <a:buFont typeface="Symbol" panose="05050102010706020507" pitchFamily="18" charset="2"/>
        <a:buChar char="-"/>
        <a:defRPr sz="2000" kern="1200">
          <a:solidFill>
            <a:schemeClr val="bg1"/>
          </a:solidFill>
          <a:latin typeface="+mn-lt"/>
          <a:ea typeface="+mn-ea"/>
          <a:cs typeface="+mn-cs"/>
        </a:defRPr>
      </a:lvl5pPr>
      <a:lvl6pPr marL="0" indent="0" algn="l" defTabSz="967710" rtl="0" eaLnBrk="1" latinLnBrk="0" hangingPunct="1">
        <a:lnSpc>
          <a:spcPct val="100000"/>
        </a:lnSpc>
        <a:spcBef>
          <a:spcPts val="2400"/>
        </a:spcBef>
        <a:buFont typeface="Arial" panose="020B0604020202020204" pitchFamily="34" charset="0"/>
        <a:buNone/>
        <a:defRPr sz="800" kern="1200">
          <a:solidFill>
            <a:schemeClr val="bg1"/>
          </a:solidFill>
          <a:latin typeface="+mn-lt"/>
          <a:ea typeface="+mn-ea"/>
          <a:cs typeface="+mn-cs"/>
        </a:defRPr>
      </a:lvl6pPr>
      <a:lvl7pPr marL="0" indent="0" algn="l" defTabSz="967710" rtl="0" eaLnBrk="1" latinLnBrk="0" hangingPunct="1">
        <a:lnSpc>
          <a:spcPct val="100000"/>
        </a:lnSpc>
        <a:spcBef>
          <a:spcPts val="600"/>
        </a:spcBef>
        <a:buFont typeface="Arial" panose="020B0604020202020204" pitchFamily="34" charset="0"/>
        <a:buNone/>
        <a:defRPr sz="1800" kern="1200">
          <a:solidFill>
            <a:srgbClr val="FF0000"/>
          </a:solidFill>
          <a:latin typeface="+mn-lt"/>
          <a:ea typeface="+mn-ea"/>
          <a:cs typeface="+mn-cs"/>
        </a:defRPr>
      </a:lvl7pPr>
      <a:lvl8pPr marL="3628911" indent="-241927" algn="l" defTabSz="967710" rtl="0" eaLnBrk="1" latinLnBrk="0" hangingPunct="1">
        <a:lnSpc>
          <a:spcPct val="90000"/>
        </a:lnSpc>
        <a:spcBef>
          <a:spcPts val="529"/>
        </a:spcBef>
        <a:buFont typeface="Arial" panose="020B0604020202020204" pitchFamily="34" charset="0"/>
        <a:buChar char="•"/>
        <a:defRPr sz="1905" kern="1200">
          <a:solidFill>
            <a:schemeClr val="tx1"/>
          </a:solidFill>
          <a:latin typeface="+mn-lt"/>
          <a:ea typeface="+mn-ea"/>
          <a:cs typeface="+mn-cs"/>
        </a:defRPr>
      </a:lvl8pPr>
      <a:lvl9pPr marL="4112765" indent="-241927" algn="l" defTabSz="967710" rtl="0" eaLnBrk="1" latinLnBrk="0" hangingPunct="1">
        <a:lnSpc>
          <a:spcPct val="90000"/>
        </a:lnSpc>
        <a:spcBef>
          <a:spcPts val="529"/>
        </a:spcBef>
        <a:buFont typeface="Arial" panose="020B0604020202020204" pitchFamily="34" charset="0"/>
        <a:buChar char="•"/>
        <a:defRPr sz="1905" kern="1200">
          <a:solidFill>
            <a:schemeClr val="tx1"/>
          </a:solidFill>
          <a:latin typeface="+mn-lt"/>
          <a:ea typeface="+mn-ea"/>
          <a:cs typeface="+mn-cs"/>
        </a:defRPr>
      </a:lvl9pPr>
    </p:bodyStyle>
    <p:otherStyle>
      <a:defPPr>
        <a:defRPr lang="en-US"/>
      </a:defPPr>
      <a:lvl1pPr marL="0" algn="l" defTabSz="967710" rtl="0" eaLnBrk="1" latinLnBrk="0" hangingPunct="1">
        <a:defRPr sz="1905" kern="1200">
          <a:solidFill>
            <a:schemeClr val="tx1"/>
          </a:solidFill>
          <a:latin typeface="+mn-lt"/>
          <a:ea typeface="+mn-ea"/>
          <a:cs typeface="+mn-cs"/>
        </a:defRPr>
      </a:lvl1pPr>
      <a:lvl2pPr marL="483855" algn="l" defTabSz="967710" rtl="0" eaLnBrk="1" latinLnBrk="0" hangingPunct="1">
        <a:defRPr sz="1905" kern="1200">
          <a:solidFill>
            <a:schemeClr val="tx1"/>
          </a:solidFill>
          <a:latin typeface="+mn-lt"/>
          <a:ea typeface="+mn-ea"/>
          <a:cs typeface="+mn-cs"/>
        </a:defRPr>
      </a:lvl2pPr>
      <a:lvl3pPr marL="967710" algn="l" defTabSz="967710" rtl="0" eaLnBrk="1" latinLnBrk="0" hangingPunct="1">
        <a:defRPr sz="1905" kern="1200">
          <a:solidFill>
            <a:schemeClr val="tx1"/>
          </a:solidFill>
          <a:latin typeface="+mn-lt"/>
          <a:ea typeface="+mn-ea"/>
          <a:cs typeface="+mn-cs"/>
        </a:defRPr>
      </a:lvl3pPr>
      <a:lvl4pPr marL="1451564" algn="l" defTabSz="967710" rtl="0" eaLnBrk="1" latinLnBrk="0" hangingPunct="1">
        <a:defRPr sz="1905" kern="1200">
          <a:solidFill>
            <a:schemeClr val="tx1"/>
          </a:solidFill>
          <a:latin typeface="+mn-lt"/>
          <a:ea typeface="+mn-ea"/>
          <a:cs typeface="+mn-cs"/>
        </a:defRPr>
      </a:lvl4pPr>
      <a:lvl5pPr marL="1935419" algn="l" defTabSz="967710" rtl="0" eaLnBrk="1" latinLnBrk="0" hangingPunct="1">
        <a:defRPr sz="1905" kern="1200">
          <a:solidFill>
            <a:schemeClr val="tx1"/>
          </a:solidFill>
          <a:latin typeface="+mn-lt"/>
          <a:ea typeface="+mn-ea"/>
          <a:cs typeface="+mn-cs"/>
        </a:defRPr>
      </a:lvl5pPr>
      <a:lvl6pPr marL="2419274" algn="l" defTabSz="967710" rtl="0" eaLnBrk="1" latinLnBrk="0" hangingPunct="1">
        <a:defRPr sz="1905" kern="1200">
          <a:solidFill>
            <a:schemeClr val="tx1"/>
          </a:solidFill>
          <a:latin typeface="+mn-lt"/>
          <a:ea typeface="+mn-ea"/>
          <a:cs typeface="+mn-cs"/>
        </a:defRPr>
      </a:lvl6pPr>
      <a:lvl7pPr marL="2903129" algn="l" defTabSz="967710" rtl="0" eaLnBrk="1" latinLnBrk="0" hangingPunct="1">
        <a:defRPr sz="1905" kern="1200">
          <a:solidFill>
            <a:schemeClr val="tx1"/>
          </a:solidFill>
          <a:latin typeface="+mn-lt"/>
          <a:ea typeface="+mn-ea"/>
          <a:cs typeface="+mn-cs"/>
        </a:defRPr>
      </a:lvl7pPr>
      <a:lvl8pPr marL="3386983" algn="l" defTabSz="967710" rtl="0" eaLnBrk="1" latinLnBrk="0" hangingPunct="1">
        <a:defRPr sz="1905" kern="1200">
          <a:solidFill>
            <a:schemeClr val="tx1"/>
          </a:solidFill>
          <a:latin typeface="+mn-lt"/>
          <a:ea typeface="+mn-ea"/>
          <a:cs typeface="+mn-cs"/>
        </a:defRPr>
      </a:lvl8pPr>
      <a:lvl9pPr marL="3870838" algn="l" defTabSz="967710" rtl="0" eaLnBrk="1" latinLnBrk="0" hangingPunct="1">
        <a:defRPr sz="1905"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02">
          <p15:clr>
            <a:srgbClr val="F26B43"/>
          </p15:clr>
        </p15:guide>
        <p15:guide id="2" pos="7378">
          <p15:clr>
            <a:srgbClr val="F26B43"/>
          </p15:clr>
        </p15:guide>
        <p15:guide id="3" orient="horz" pos="300">
          <p15:clr>
            <a:srgbClr val="F26B43"/>
          </p15:clr>
        </p15:guide>
        <p15:guide id="6" orient="horz" pos="3884">
          <p15:clr>
            <a:srgbClr val="F26B43"/>
          </p15:clr>
        </p15:guide>
        <p15:guide id="9" pos="1368">
          <p15:clr>
            <a:srgbClr val="F26B43"/>
          </p15:clr>
        </p15:guide>
        <p15:guide id="10" pos="1504">
          <p15:clr>
            <a:srgbClr val="F26B43"/>
          </p15:clr>
        </p15:guide>
        <p15:guide id="11" pos="2570">
          <p15:clr>
            <a:srgbClr val="F26B43"/>
          </p15:clr>
        </p15:guide>
        <p15:guide id="12" pos="2706">
          <p15:clr>
            <a:srgbClr val="F26B43"/>
          </p15:clr>
        </p15:guide>
        <p15:guide id="13" pos="3772">
          <p15:clr>
            <a:srgbClr val="F26B43"/>
          </p15:clr>
        </p15:guide>
        <p15:guide id="14" pos="3908">
          <p15:clr>
            <a:srgbClr val="F26B43"/>
          </p15:clr>
        </p15:guide>
        <p15:guide id="15" pos="4974">
          <p15:clr>
            <a:srgbClr val="F26B43"/>
          </p15:clr>
        </p15:guide>
        <p15:guide id="16" pos="5110">
          <p15:clr>
            <a:srgbClr val="F26B43"/>
          </p15:clr>
        </p15:guide>
        <p15:guide id="17" pos="6176">
          <p15:clr>
            <a:srgbClr val="F26B43"/>
          </p15:clr>
        </p15:guide>
        <p15:guide id="18" pos="6312">
          <p15:clr>
            <a:srgbClr val="F26B43"/>
          </p15:clr>
        </p15:guide>
        <p15:guide id="19" orient="horz" pos="550">
          <p15:clr>
            <a:srgbClr val="F26B43"/>
          </p15:clr>
        </p15:guide>
        <p15:guide id="22" orient="horz" pos="1139">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8" name="Foliennummernplatzhalter 9">
            <a:extLst>
              <a:ext uri="{FF2B5EF4-FFF2-40B4-BE49-F238E27FC236}">
                <a16:creationId xmlns:a16="http://schemas.microsoft.com/office/drawing/2014/main" id="{804B8442-C573-4F72-B4E9-57061958D6FF}"/>
              </a:ext>
            </a:extLst>
          </p:cNvPr>
          <p:cNvSpPr>
            <a:spLocks noGrp="1"/>
          </p:cNvSpPr>
          <p:nvPr>
            <p:ph type="sldNum" sz="quarter" idx="4"/>
          </p:nvPr>
        </p:nvSpPr>
        <p:spPr>
          <a:xfrm>
            <a:off x="11443580" y="6372000"/>
            <a:ext cx="268995" cy="144000"/>
          </a:xfrm>
          <a:prstGeom prst="rect">
            <a:avLst/>
          </a:prstGeom>
        </p:spPr>
        <p:txBody>
          <a:bodyPr vert="horz" lIns="0" tIns="0" rIns="0" bIns="0" rtlCol="0" anchor="ctr"/>
          <a:lstStyle>
            <a:lvl1pPr algn="r">
              <a:lnSpc>
                <a:spcPts val="1000"/>
              </a:lnSpc>
              <a:defRPr lang="en-US" sz="800" b="1" kern="1200" smtClean="0">
                <a:solidFill>
                  <a:schemeClr val="bg1"/>
                </a:solidFill>
                <a:latin typeface="+mn-lt"/>
                <a:ea typeface="+mn-ea"/>
                <a:cs typeface="+mn-cs"/>
              </a:defRPr>
            </a:lvl1pPr>
          </a:lstStyle>
          <a:p>
            <a:fld id="{56C449F3-BD9D-48DC-BFF1-0F66671DA7C6}" type="slidenum">
              <a:rPr lang="en-US" smtClean="0"/>
              <a:pPr/>
              <a:t>‹#›</a:t>
            </a:fld>
            <a:endParaRPr lang="en-US" dirty="0"/>
          </a:p>
        </p:txBody>
      </p:sp>
      <p:sp>
        <p:nvSpPr>
          <p:cNvPr id="2" name="Titelplatzhalter 1">
            <a:extLst>
              <a:ext uri="{FF2B5EF4-FFF2-40B4-BE49-F238E27FC236}">
                <a16:creationId xmlns:a16="http://schemas.microsoft.com/office/drawing/2014/main" id="{1DE283E6-A5BA-4B3C-88E4-54966FAC3487}"/>
              </a:ext>
            </a:extLst>
          </p:cNvPr>
          <p:cNvSpPr>
            <a:spLocks noGrp="1"/>
          </p:cNvSpPr>
          <p:nvPr>
            <p:ph type="title"/>
          </p:nvPr>
        </p:nvSpPr>
        <p:spPr>
          <a:xfrm>
            <a:off x="479427" y="875309"/>
            <a:ext cx="9324974" cy="932854"/>
          </a:xfrm>
          <a:prstGeom prst="rect">
            <a:avLst/>
          </a:prstGeom>
        </p:spPr>
        <p:txBody>
          <a:bodyPr vert="horz" lIns="0" tIns="0" rIns="0" bIns="0" rtlCol="0" anchor="t" anchorCtr="0">
            <a:noAutofit/>
          </a:bodyPr>
          <a:lstStyle/>
          <a:p>
            <a:r>
              <a:rPr lang="en-US"/>
              <a:t>Click to edit Master title style</a:t>
            </a:r>
            <a:endParaRPr lang="en-US" dirty="0"/>
          </a:p>
        </p:txBody>
      </p:sp>
      <p:sp>
        <p:nvSpPr>
          <p:cNvPr id="3" name="Textplatzhalter 2">
            <a:extLst>
              <a:ext uri="{FF2B5EF4-FFF2-40B4-BE49-F238E27FC236}">
                <a16:creationId xmlns:a16="http://schemas.microsoft.com/office/drawing/2014/main" id="{9C845E14-909C-4B3E-8D6E-D6710B870348}"/>
              </a:ext>
            </a:extLst>
          </p:cNvPr>
          <p:cNvSpPr>
            <a:spLocks noGrp="1"/>
          </p:cNvSpPr>
          <p:nvPr>
            <p:ph type="body" idx="1"/>
          </p:nvPr>
        </p:nvSpPr>
        <p:spPr>
          <a:xfrm>
            <a:off x="479424" y="1808163"/>
            <a:ext cx="11233151" cy="4357687"/>
          </a:xfrm>
          <a:prstGeom prst="rect">
            <a:avLst/>
          </a:prstGeom>
        </p:spPr>
        <p:txBody>
          <a:bodyPr vert="horz" lIns="0" tIns="0" rIns="0" bIns="0" rtlCol="0" anchor="t" anchorCtr="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ußzeilenplatzhalter 4">
            <a:extLst>
              <a:ext uri="{FF2B5EF4-FFF2-40B4-BE49-F238E27FC236}">
                <a16:creationId xmlns:a16="http://schemas.microsoft.com/office/drawing/2014/main" id="{288440D7-D4EC-4E78-AA22-CBC23D0FE46F}"/>
              </a:ext>
            </a:extLst>
          </p:cNvPr>
          <p:cNvSpPr>
            <a:spLocks noGrp="1"/>
          </p:cNvSpPr>
          <p:nvPr>
            <p:ph type="ftr" sz="quarter" idx="3"/>
          </p:nvPr>
        </p:nvSpPr>
        <p:spPr>
          <a:xfrm>
            <a:off x="479426" y="6165850"/>
            <a:ext cx="9324974" cy="350150"/>
          </a:xfrm>
          <a:prstGeom prst="rect">
            <a:avLst/>
          </a:prstGeom>
        </p:spPr>
        <p:txBody>
          <a:bodyPr vert="horz" lIns="0" tIns="0" rIns="0" bIns="0" rtlCol="0" anchor="b" anchorCtr="0">
            <a:noAutofit/>
          </a:bodyPr>
          <a:lstStyle>
            <a:lvl1pPr algn="l">
              <a:lnSpc>
                <a:spcPct val="90000"/>
              </a:lnSpc>
              <a:defRPr sz="800" b="0" cap="none" spc="0" baseline="0">
                <a:solidFill>
                  <a:schemeClr val="bg1"/>
                </a:solidFill>
              </a:defRPr>
            </a:lvl1pPr>
          </a:lstStyle>
          <a:p>
            <a:endParaRPr lang="en-US" dirty="0"/>
          </a:p>
        </p:txBody>
      </p:sp>
      <p:pic>
        <p:nvPicPr>
          <p:cNvPr id="7" name="Grafik 6">
            <a:extLst>
              <a:ext uri="{FF2B5EF4-FFF2-40B4-BE49-F238E27FC236}">
                <a16:creationId xmlns:a16="http://schemas.microsoft.com/office/drawing/2014/main" id="{E69A9FCF-4D55-4AF3-8D50-049F0279B78E}"/>
              </a:ext>
              <a:ext uri="{C183D7F6-B498-43B3-948B-1728B52AA6E4}">
                <adec:decorative xmlns:adec="http://schemas.microsoft.com/office/drawing/2017/decorative" val="1"/>
              </a:ext>
            </a:extLst>
          </p:cNvPr>
          <p:cNvPicPr>
            <a:picLocks noChangeAspect="1"/>
          </p:cNvPicPr>
          <p:nvPr/>
        </p:nvPicPr>
        <p:blipFill>
          <a:blip r:embed="rId20" cstate="screen">
            <a:extLst>
              <a:ext uri="{28A0092B-C50C-407E-A947-70E740481C1C}">
                <a14:useLocalDpi xmlns:a14="http://schemas.microsoft.com/office/drawing/2010/main"/>
              </a:ext>
              <a:ext uri="{96DAC541-7B7A-43D3-8B79-37D633B846F1}">
                <asvg:svgBlip xmlns:asvg="http://schemas.microsoft.com/office/drawing/2016/SVG/main" r:embed="rId21"/>
              </a:ext>
            </a:extLst>
          </a:blip>
          <a:stretch>
            <a:fillRect/>
          </a:stretch>
        </p:blipFill>
        <p:spPr>
          <a:xfrm>
            <a:off x="10692000" y="504000"/>
            <a:ext cx="1017998" cy="252000"/>
          </a:xfrm>
          <a:prstGeom prst="rect">
            <a:avLst/>
          </a:prstGeom>
        </p:spPr>
      </p:pic>
      <p:sp>
        <p:nvSpPr>
          <p:cNvPr id="6" name="TextBox 5">
            <a:extLst>
              <a:ext uri="{FF2B5EF4-FFF2-40B4-BE49-F238E27FC236}">
                <a16:creationId xmlns:a16="http://schemas.microsoft.com/office/drawing/2014/main" id="{259C8B78-BCDF-5395-F5CB-B1D3651F1369}"/>
              </a:ext>
            </a:extLst>
          </p:cNvPr>
          <p:cNvSpPr txBox="1"/>
          <p:nvPr userDrawn="1">
            <p:extLst>
              <p:ext uri="{1162E1C5-73C7-4A58-AE30-91384D911F3F}">
                <p184:classification xmlns:p184="http://schemas.microsoft.com/office/powerpoint/2018/4/main" val="hdr"/>
              </p:ext>
            </p:extLst>
          </p:nvPr>
        </p:nvSpPr>
        <p:spPr>
          <a:xfrm>
            <a:off x="5893562" y="63500"/>
            <a:ext cx="433388" cy="152400"/>
          </a:xfrm>
          <a:prstGeom prst="rect">
            <a:avLst/>
          </a:prstGeom>
        </p:spPr>
        <p:txBody>
          <a:bodyPr horzOverflow="overflow" lIns="0" tIns="0" rIns="0" bIns="0">
            <a:spAutoFit/>
          </a:bodyPr>
          <a:lstStyle/>
          <a:p>
            <a:pPr algn="l"/>
            <a:r>
              <a:rPr lang="en-US" sz="1000">
                <a:solidFill>
                  <a:srgbClr val="000000"/>
                </a:solidFill>
                <a:latin typeface="Calibri" panose="020F0502020204030204" pitchFamily="34" charset="0"/>
                <a:cs typeface="Calibri" panose="020F0502020204030204" pitchFamily="34" charset="0"/>
              </a:rPr>
              <a:t>Internal</a:t>
            </a:r>
          </a:p>
        </p:txBody>
      </p:sp>
    </p:spTree>
    <p:extLst>
      <p:ext uri="{BB962C8B-B14F-4D97-AF65-F5344CB8AC3E}">
        <p14:creationId xmlns:p14="http://schemas.microsoft.com/office/powerpoint/2010/main" val="2579128824"/>
      </p:ext>
    </p:extLst>
  </p:cSld>
  <p:clrMap bg1="dk1" tx1="lt1" bg2="dk2" tx2="lt2" accent1="accent1" accent2="accent2" accent3="accent3" accent4="accent4" accent5="accent5" accent6="accent6" hlink="hlink" folHlink="folHlink"/>
  <p:sldLayoutIdLst>
    <p:sldLayoutId id="2147483753" r:id="rId1"/>
    <p:sldLayoutId id="2147483754" r:id="rId2"/>
    <p:sldLayoutId id="2147483755" r:id="rId3"/>
    <p:sldLayoutId id="2147483756" r:id="rId4"/>
    <p:sldLayoutId id="2147483757" r:id="rId5"/>
    <p:sldLayoutId id="2147483758" r:id="rId6"/>
    <p:sldLayoutId id="2147483759" r:id="rId7"/>
    <p:sldLayoutId id="2147483760" r:id="rId8"/>
    <p:sldLayoutId id="2147483761" r:id="rId9"/>
    <p:sldLayoutId id="2147483762" r:id="rId10"/>
    <p:sldLayoutId id="2147483763" r:id="rId11"/>
    <p:sldLayoutId id="2147483764" r:id="rId12"/>
    <p:sldLayoutId id="2147483765" r:id="rId13"/>
    <p:sldLayoutId id="2147483766" r:id="rId14"/>
    <p:sldLayoutId id="2147483767" r:id="rId15"/>
    <p:sldLayoutId id="2147483768" r:id="rId16"/>
    <p:sldLayoutId id="2147483769" r:id="rId17"/>
    <p:sldLayoutId id="2147483770" r:id="rId18"/>
  </p:sldLayoutIdLst>
  <p:hf sldNum="0" hdr="0" ftr="0" dt="0"/>
  <p:txStyles>
    <p:titleStyle>
      <a:lvl1pPr algn="l" defTabSz="967710" rtl="0" eaLnBrk="1" latinLnBrk="0" hangingPunct="1">
        <a:lnSpc>
          <a:spcPts val="3800"/>
        </a:lnSpc>
        <a:spcBef>
          <a:spcPct val="0"/>
        </a:spcBef>
        <a:buNone/>
        <a:defRPr sz="3800" kern="1200">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0" indent="0" algn="l" defTabSz="967710" rtl="0" eaLnBrk="1" latinLnBrk="0" hangingPunct="1">
        <a:lnSpc>
          <a:spcPct val="100000"/>
        </a:lnSpc>
        <a:spcBef>
          <a:spcPts val="0"/>
        </a:spcBef>
        <a:buFont typeface="+mj-lt"/>
        <a:buNone/>
        <a:defRPr sz="2000" kern="1200">
          <a:solidFill>
            <a:schemeClr val="bg1"/>
          </a:solidFill>
          <a:latin typeface="+mn-lt"/>
          <a:ea typeface="+mn-ea"/>
          <a:cs typeface="+mn-cs"/>
        </a:defRPr>
      </a:lvl1pPr>
      <a:lvl2pPr marL="288000" indent="-288000" algn="l" defTabSz="967710" rtl="0" eaLnBrk="1" latinLnBrk="0" hangingPunct="1">
        <a:lnSpc>
          <a:spcPct val="100000"/>
        </a:lnSpc>
        <a:spcBef>
          <a:spcPts val="0"/>
        </a:spcBef>
        <a:buFont typeface="+mj-lt"/>
        <a:buAutoNum type="arabicPeriod"/>
        <a:defRPr sz="2000" kern="1200">
          <a:solidFill>
            <a:schemeClr val="bg1"/>
          </a:solidFill>
          <a:latin typeface="+mn-lt"/>
          <a:ea typeface="+mn-ea"/>
          <a:cs typeface="+mn-cs"/>
        </a:defRPr>
      </a:lvl2pPr>
      <a:lvl3pPr marL="288000" indent="-288000" algn="l" defTabSz="967710" rtl="0" eaLnBrk="1" latinLnBrk="0" hangingPunct="1">
        <a:lnSpc>
          <a:spcPct val="100000"/>
        </a:lnSpc>
        <a:spcBef>
          <a:spcPts val="0"/>
        </a:spcBef>
        <a:buFont typeface="Arial" panose="020B0604020202020204" pitchFamily="34" charset="0"/>
        <a:buChar char="•"/>
        <a:defRPr sz="2000" kern="1200">
          <a:solidFill>
            <a:schemeClr val="bg1"/>
          </a:solidFill>
          <a:latin typeface="+mn-lt"/>
          <a:ea typeface="+mn-ea"/>
          <a:cs typeface="+mn-cs"/>
        </a:defRPr>
      </a:lvl3pPr>
      <a:lvl4pPr marL="288000" indent="-288000" algn="l" defTabSz="967710" rtl="0" eaLnBrk="1" latinLnBrk="0" hangingPunct="1">
        <a:lnSpc>
          <a:spcPct val="100000"/>
        </a:lnSpc>
        <a:spcBef>
          <a:spcPts val="0"/>
        </a:spcBef>
        <a:buFont typeface="Symbol" panose="05050102010706020507" pitchFamily="18" charset="2"/>
        <a:buChar char="-"/>
        <a:defRPr sz="2000" kern="1200">
          <a:solidFill>
            <a:schemeClr val="bg1"/>
          </a:solidFill>
          <a:latin typeface="+mn-lt"/>
          <a:ea typeface="+mn-ea"/>
          <a:cs typeface="+mn-cs"/>
        </a:defRPr>
      </a:lvl4pPr>
      <a:lvl5pPr marL="576000" indent="-288000" algn="l" defTabSz="967710" rtl="0" eaLnBrk="1" latinLnBrk="0" hangingPunct="1">
        <a:lnSpc>
          <a:spcPct val="100000"/>
        </a:lnSpc>
        <a:spcBef>
          <a:spcPts val="0"/>
        </a:spcBef>
        <a:buFont typeface="Symbol" panose="05050102010706020507" pitchFamily="18" charset="2"/>
        <a:buChar char="-"/>
        <a:defRPr sz="2000" kern="1200">
          <a:solidFill>
            <a:schemeClr val="bg1"/>
          </a:solidFill>
          <a:latin typeface="+mn-lt"/>
          <a:ea typeface="+mn-ea"/>
          <a:cs typeface="+mn-cs"/>
        </a:defRPr>
      </a:lvl5pPr>
      <a:lvl6pPr marL="0" indent="0" algn="l" defTabSz="967710" rtl="0" eaLnBrk="1" latinLnBrk="0" hangingPunct="1">
        <a:lnSpc>
          <a:spcPct val="100000"/>
        </a:lnSpc>
        <a:spcBef>
          <a:spcPts val="2400"/>
        </a:spcBef>
        <a:buFont typeface="Arial" panose="020B0604020202020204" pitchFamily="34" charset="0"/>
        <a:buNone/>
        <a:defRPr sz="800" kern="1200">
          <a:solidFill>
            <a:schemeClr val="bg1"/>
          </a:solidFill>
          <a:latin typeface="+mn-lt"/>
          <a:ea typeface="+mn-ea"/>
          <a:cs typeface="+mn-cs"/>
        </a:defRPr>
      </a:lvl6pPr>
      <a:lvl7pPr marL="0" indent="0" algn="l" defTabSz="967710" rtl="0" eaLnBrk="1" latinLnBrk="0" hangingPunct="1">
        <a:lnSpc>
          <a:spcPct val="100000"/>
        </a:lnSpc>
        <a:spcBef>
          <a:spcPts val="600"/>
        </a:spcBef>
        <a:buFont typeface="Arial" panose="020B0604020202020204" pitchFamily="34" charset="0"/>
        <a:buNone/>
        <a:defRPr sz="1800" kern="1200">
          <a:solidFill>
            <a:srgbClr val="FF0000"/>
          </a:solidFill>
          <a:latin typeface="+mn-lt"/>
          <a:ea typeface="+mn-ea"/>
          <a:cs typeface="+mn-cs"/>
        </a:defRPr>
      </a:lvl7pPr>
      <a:lvl8pPr marL="3628911" indent="-241927" algn="l" defTabSz="967710" rtl="0" eaLnBrk="1" latinLnBrk="0" hangingPunct="1">
        <a:lnSpc>
          <a:spcPct val="90000"/>
        </a:lnSpc>
        <a:spcBef>
          <a:spcPts val="529"/>
        </a:spcBef>
        <a:buFont typeface="Arial" panose="020B0604020202020204" pitchFamily="34" charset="0"/>
        <a:buChar char="•"/>
        <a:defRPr sz="1905" kern="1200">
          <a:solidFill>
            <a:schemeClr val="tx1"/>
          </a:solidFill>
          <a:latin typeface="+mn-lt"/>
          <a:ea typeface="+mn-ea"/>
          <a:cs typeface="+mn-cs"/>
        </a:defRPr>
      </a:lvl8pPr>
      <a:lvl9pPr marL="4112765" indent="-241927" algn="l" defTabSz="967710" rtl="0" eaLnBrk="1" latinLnBrk="0" hangingPunct="1">
        <a:lnSpc>
          <a:spcPct val="90000"/>
        </a:lnSpc>
        <a:spcBef>
          <a:spcPts val="529"/>
        </a:spcBef>
        <a:buFont typeface="Arial" panose="020B0604020202020204" pitchFamily="34" charset="0"/>
        <a:buChar char="•"/>
        <a:defRPr sz="1905" kern="1200">
          <a:solidFill>
            <a:schemeClr val="tx1"/>
          </a:solidFill>
          <a:latin typeface="+mn-lt"/>
          <a:ea typeface="+mn-ea"/>
          <a:cs typeface="+mn-cs"/>
        </a:defRPr>
      </a:lvl9pPr>
    </p:bodyStyle>
    <p:otherStyle>
      <a:defPPr>
        <a:defRPr lang="en-US"/>
      </a:defPPr>
      <a:lvl1pPr marL="0" algn="l" defTabSz="967710" rtl="0" eaLnBrk="1" latinLnBrk="0" hangingPunct="1">
        <a:defRPr sz="1905" kern="1200">
          <a:solidFill>
            <a:schemeClr val="tx1"/>
          </a:solidFill>
          <a:latin typeface="+mn-lt"/>
          <a:ea typeface="+mn-ea"/>
          <a:cs typeface="+mn-cs"/>
        </a:defRPr>
      </a:lvl1pPr>
      <a:lvl2pPr marL="483855" algn="l" defTabSz="967710" rtl="0" eaLnBrk="1" latinLnBrk="0" hangingPunct="1">
        <a:defRPr sz="1905" kern="1200">
          <a:solidFill>
            <a:schemeClr val="tx1"/>
          </a:solidFill>
          <a:latin typeface="+mn-lt"/>
          <a:ea typeface="+mn-ea"/>
          <a:cs typeface="+mn-cs"/>
        </a:defRPr>
      </a:lvl2pPr>
      <a:lvl3pPr marL="967710" algn="l" defTabSz="967710" rtl="0" eaLnBrk="1" latinLnBrk="0" hangingPunct="1">
        <a:defRPr sz="1905" kern="1200">
          <a:solidFill>
            <a:schemeClr val="tx1"/>
          </a:solidFill>
          <a:latin typeface="+mn-lt"/>
          <a:ea typeface="+mn-ea"/>
          <a:cs typeface="+mn-cs"/>
        </a:defRPr>
      </a:lvl3pPr>
      <a:lvl4pPr marL="1451564" algn="l" defTabSz="967710" rtl="0" eaLnBrk="1" latinLnBrk="0" hangingPunct="1">
        <a:defRPr sz="1905" kern="1200">
          <a:solidFill>
            <a:schemeClr val="tx1"/>
          </a:solidFill>
          <a:latin typeface="+mn-lt"/>
          <a:ea typeface="+mn-ea"/>
          <a:cs typeface="+mn-cs"/>
        </a:defRPr>
      </a:lvl4pPr>
      <a:lvl5pPr marL="1935419" algn="l" defTabSz="967710" rtl="0" eaLnBrk="1" latinLnBrk="0" hangingPunct="1">
        <a:defRPr sz="1905" kern="1200">
          <a:solidFill>
            <a:schemeClr val="tx1"/>
          </a:solidFill>
          <a:latin typeface="+mn-lt"/>
          <a:ea typeface="+mn-ea"/>
          <a:cs typeface="+mn-cs"/>
        </a:defRPr>
      </a:lvl5pPr>
      <a:lvl6pPr marL="2419274" algn="l" defTabSz="967710" rtl="0" eaLnBrk="1" latinLnBrk="0" hangingPunct="1">
        <a:defRPr sz="1905" kern="1200">
          <a:solidFill>
            <a:schemeClr val="tx1"/>
          </a:solidFill>
          <a:latin typeface="+mn-lt"/>
          <a:ea typeface="+mn-ea"/>
          <a:cs typeface="+mn-cs"/>
        </a:defRPr>
      </a:lvl6pPr>
      <a:lvl7pPr marL="2903129" algn="l" defTabSz="967710" rtl="0" eaLnBrk="1" latinLnBrk="0" hangingPunct="1">
        <a:defRPr sz="1905" kern="1200">
          <a:solidFill>
            <a:schemeClr val="tx1"/>
          </a:solidFill>
          <a:latin typeface="+mn-lt"/>
          <a:ea typeface="+mn-ea"/>
          <a:cs typeface="+mn-cs"/>
        </a:defRPr>
      </a:lvl7pPr>
      <a:lvl8pPr marL="3386983" algn="l" defTabSz="967710" rtl="0" eaLnBrk="1" latinLnBrk="0" hangingPunct="1">
        <a:defRPr sz="1905" kern="1200">
          <a:solidFill>
            <a:schemeClr val="tx1"/>
          </a:solidFill>
          <a:latin typeface="+mn-lt"/>
          <a:ea typeface="+mn-ea"/>
          <a:cs typeface="+mn-cs"/>
        </a:defRPr>
      </a:lvl8pPr>
      <a:lvl9pPr marL="3870838" algn="l" defTabSz="967710" rtl="0" eaLnBrk="1" latinLnBrk="0" hangingPunct="1">
        <a:defRPr sz="1905"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02">
          <p15:clr>
            <a:srgbClr val="F26B43"/>
          </p15:clr>
        </p15:guide>
        <p15:guide id="2" pos="7378">
          <p15:clr>
            <a:srgbClr val="F26B43"/>
          </p15:clr>
        </p15:guide>
        <p15:guide id="3" orient="horz" pos="300">
          <p15:clr>
            <a:srgbClr val="F26B43"/>
          </p15:clr>
        </p15:guide>
        <p15:guide id="6" orient="horz" pos="3884">
          <p15:clr>
            <a:srgbClr val="F26B43"/>
          </p15:clr>
        </p15:guide>
        <p15:guide id="9" pos="1368">
          <p15:clr>
            <a:srgbClr val="F26B43"/>
          </p15:clr>
        </p15:guide>
        <p15:guide id="10" pos="1504">
          <p15:clr>
            <a:srgbClr val="F26B43"/>
          </p15:clr>
        </p15:guide>
        <p15:guide id="11" pos="2570">
          <p15:clr>
            <a:srgbClr val="F26B43"/>
          </p15:clr>
        </p15:guide>
        <p15:guide id="12" pos="2706">
          <p15:clr>
            <a:srgbClr val="F26B43"/>
          </p15:clr>
        </p15:guide>
        <p15:guide id="13" pos="3772">
          <p15:clr>
            <a:srgbClr val="F26B43"/>
          </p15:clr>
        </p15:guide>
        <p15:guide id="14" pos="3908">
          <p15:clr>
            <a:srgbClr val="F26B43"/>
          </p15:clr>
        </p15:guide>
        <p15:guide id="15" pos="4974">
          <p15:clr>
            <a:srgbClr val="F26B43"/>
          </p15:clr>
        </p15:guide>
        <p15:guide id="16" pos="5110">
          <p15:clr>
            <a:srgbClr val="F26B43"/>
          </p15:clr>
        </p15:guide>
        <p15:guide id="17" pos="6176">
          <p15:clr>
            <a:srgbClr val="F26B43"/>
          </p15:clr>
        </p15:guide>
        <p15:guide id="18" pos="6312">
          <p15:clr>
            <a:srgbClr val="F26B43"/>
          </p15:clr>
        </p15:guide>
        <p15:guide id="19" orient="horz" pos="550">
          <p15:clr>
            <a:srgbClr val="F26B43"/>
          </p15:clr>
        </p15:guide>
        <p15:guide id="22" orient="horz" pos="1139">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122B54"/>
        </a:solidFill>
        <a:effectLst/>
      </p:bgPr>
    </p:bg>
    <p:spTree>
      <p:nvGrpSpPr>
        <p:cNvPr id="1" name=""/>
        <p:cNvGrpSpPr/>
        <p:nvPr/>
      </p:nvGrpSpPr>
      <p:grpSpPr>
        <a:xfrm>
          <a:off x="0" y="0"/>
          <a:ext cx="0" cy="0"/>
          <a:chOff x="0" y="0"/>
          <a:chExt cx="0" cy="0"/>
        </a:xfrm>
      </p:grpSpPr>
      <p:sp>
        <p:nvSpPr>
          <p:cNvPr id="11" name="Foliennummernplatzhalter 9">
            <a:extLst>
              <a:ext uri="{FF2B5EF4-FFF2-40B4-BE49-F238E27FC236}">
                <a16:creationId xmlns:a16="http://schemas.microsoft.com/office/drawing/2014/main" id="{135B86A6-138A-4A28-AB13-4C24B97CD432}"/>
              </a:ext>
            </a:extLst>
          </p:cNvPr>
          <p:cNvSpPr>
            <a:spLocks noGrp="1"/>
          </p:cNvSpPr>
          <p:nvPr>
            <p:ph type="sldNum" sz="quarter" idx="4"/>
          </p:nvPr>
        </p:nvSpPr>
        <p:spPr>
          <a:xfrm>
            <a:off x="11443580" y="6372000"/>
            <a:ext cx="268995" cy="144000"/>
          </a:xfrm>
          <a:prstGeom prst="rect">
            <a:avLst/>
          </a:prstGeom>
        </p:spPr>
        <p:txBody>
          <a:bodyPr vert="horz" lIns="0" tIns="0" rIns="0" bIns="0" rtlCol="0" anchor="ctr"/>
          <a:lstStyle>
            <a:lvl1pPr algn="r">
              <a:lnSpc>
                <a:spcPts val="1000"/>
              </a:lnSpc>
              <a:defRPr lang="en-US" sz="800" b="1" kern="1200" smtClean="0">
                <a:solidFill>
                  <a:schemeClr val="tx1"/>
                </a:solidFill>
                <a:latin typeface="+mn-lt"/>
                <a:ea typeface="+mn-ea"/>
                <a:cs typeface="+mn-cs"/>
              </a:defRPr>
            </a:lvl1pPr>
          </a:lstStyle>
          <a:p>
            <a:fld id="{56C449F3-BD9D-48DC-BFF1-0F66671DA7C6}" type="slidenum">
              <a:rPr lang="en-US" smtClean="0"/>
              <a:pPr/>
              <a:t>‹#›</a:t>
            </a:fld>
            <a:endParaRPr lang="en-US" dirty="0"/>
          </a:p>
        </p:txBody>
      </p:sp>
      <p:sp>
        <p:nvSpPr>
          <p:cNvPr id="7" name="Titelplatzhalter 1">
            <a:extLst>
              <a:ext uri="{FF2B5EF4-FFF2-40B4-BE49-F238E27FC236}">
                <a16:creationId xmlns:a16="http://schemas.microsoft.com/office/drawing/2014/main" id="{C537BF08-75BA-421A-99FE-E0E5618D75C3}"/>
              </a:ext>
            </a:extLst>
          </p:cNvPr>
          <p:cNvSpPr>
            <a:spLocks noGrp="1"/>
          </p:cNvSpPr>
          <p:nvPr>
            <p:ph type="title"/>
          </p:nvPr>
        </p:nvSpPr>
        <p:spPr>
          <a:xfrm>
            <a:off x="479427" y="875309"/>
            <a:ext cx="9324974" cy="932854"/>
          </a:xfrm>
          <a:prstGeom prst="rect">
            <a:avLst/>
          </a:prstGeom>
        </p:spPr>
        <p:txBody>
          <a:bodyPr vert="horz" lIns="0" tIns="0" rIns="0" bIns="0" rtlCol="0" anchor="t" anchorCtr="0">
            <a:noAutofit/>
          </a:bodyPr>
          <a:lstStyle/>
          <a:p>
            <a:r>
              <a:rPr lang="en-US"/>
              <a:t>Click to edit Master title style</a:t>
            </a:r>
            <a:endParaRPr lang="en-US" dirty="0"/>
          </a:p>
        </p:txBody>
      </p:sp>
      <p:sp>
        <p:nvSpPr>
          <p:cNvPr id="8" name="Textplatzhalter 2">
            <a:extLst>
              <a:ext uri="{FF2B5EF4-FFF2-40B4-BE49-F238E27FC236}">
                <a16:creationId xmlns:a16="http://schemas.microsoft.com/office/drawing/2014/main" id="{6B4F9080-C8C2-406E-9CAD-3E76991ABDBB}"/>
              </a:ext>
            </a:extLst>
          </p:cNvPr>
          <p:cNvSpPr>
            <a:spLocks noGrp="1"/>
          </p:cNvSpPr>
          <p:nvPr>
            <p:ph type="body" idx="1"/>
          </p:nvPr>
        </p:nvSpPr>
        <p:spPr>
          <a:xfrm>
            <a:off x="479424" y="1808163"/>
            <a:ext cx="11233151" cy="4357687"/>
          </a:xfrm>
          <a:prstGeom prst="rect">
            <a:avLst/>
          </a:prstGeom>
        </p:spPr>
        <p:txBody>
          <a:bodyPr vert="horz" lIns="0" tIns="0" rIns="0" bIns="0" rtlCol="0" anchor="t" anchorCtr="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0" name="Grafik 9">
            <a:extLst>
              <a:ext uri="{FF2B5EF4-FFF2-40B4-BE49-F238E27FC236}">
                <a16:creationId xmlns:a16="http://schemas.microsoft.com/office/drawing/2014/main" id="{31AF2E81-26A4-440F-A8A4-A0986FA3C603}"/>
              </a:ext>
              <a:ext uri="{C183D7F6-B498-43B3-948B-1728B52AA6E4}">
                <adec:decorative xmlns:adec="http://schemas.microsoft.com/office/drawing/2017/decorative" val="1"/>
              </a:ext>
            </a:extLst>
          </p:cNvPr>
          <p:cNvPicPr>
            <a:picLocks noChangeAspect="1"/>
          </p:cNvPicPr>
          <p:nvPr/>
        </p:nvPicPr>
        <p:blipFill>
          <a:blip r:embed="rId11" cstate="screen">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10692000" y="504000"/>
            <a:ext cx="1017998" cy="252000"/>
          </a:xfrm>
          <a:prstGeom prst="rect">
            <a:avLst/>
          </a:prstGeom>
        </p:spPr>
      </p:pic>
      <p:sp>
        <p:nvSpPr>
          <p:cNvPr id="12" name="Fußzeilenplatzhalter 4">
            <a:extLst>
              <a:ext uri="{FF2B5EF4-FFF2-40B4-BE49-F238E27FC236}">
                <a16:creationId xmlns:a16="http://schemas.microsoft.com/office/drawing/2014/main" id="{D88D4DA1-666E-4D7E-9EEA-96C021035FA4}"/>
              </a:ext>
            </a:extLst>
          </p:cNvPr>
          <p:cNvSpPr>
            <a:spLocks noGrp="1"/>
          </p:cNvSpPr>
          <p:nvPr>
            <p:ph type="ftr" sz="quarter" idx="3"/>
          </p:nvPr>
        </p:nvSpPr>
        <p:spPr>
          <a:xfrm>
            <a:off x="479426" y="6165850"/>
            <a:ext cx="9324974" cy="350150"/>
          </a:xfrm>
          <a:prstGeom prst="rect">
            <a:avLst/>
          </a:prstGeom>
        </p:spPr>
        <p:txBody>
          <a:bodyPr vert="horz" lIns="0" tIns="0" rIns="0" bIns="0" rtlCol="0" anchor="b" anchorCtr="0">
            <a:noAutofit/>
          </a:bodyPr>
          <a:lstStyle>
            <a:lvl1pPr algn="l">
              <a:lnSpc>
                <a:spcPct val="90000"/>
              </a:lnSpc>
              <a:defRPr sz="800" b="0" cap="none" spc="0" baseline="0">
                <a:solidFill>
                  <a:schemeClr val="tx1"/>
                </a:solidFill>
              </a:defRPr>
            </a:lvl1pPr>
          </a:lstStyle>
          <a:p>
            <a:endParaRPr lang="en-US" dirty="0"/>
          </a:p>
        </p:txBody>
      </p:sp>
      <p:sp>
        <p:nvSpPr>
          <p:cNvPr id="3" name="TextBox 2">
            <a:extLst>
              <a:ext uri="{FF2B5EF4-FFF2-40B4-BE49-F238E27FC236}">
                <a16:creationId xmlns:a16="http://schemas.microsoft.com/office/drawing/2014/main" id="{F914AA3A-0243-7635-CF6A-A50E8693588C}"/>
              </a:ext>
            </a:extLst>
          </p:cNvPr>
          <p:cNvSpPr txBox="1"/>
          <p:nvPr userDrawn="1">
            <p:extLst>
              <p:ext uri="{1162E1C5-73C7-4A58-AE30-91384D911F3F}">
                <p184:classification xmlns:p184="http://schemas.microsoft.com/office/powerpoint/2018/4/main" val="hdr"/>
              </p:ext>
            </p:extLst>
          </p:nvPr>
        </p:nvSpPr>
        <p:spPr>
          <a:xfrm>
            <a:off x="5893562" y="63500"/>
            <a:ext cx="433388" cy="152400"/>
          </a:xfrm>
          <a:prstGeom prst="rect">
            <a:avLst/>
          </a:prstGeom>
        </p:spPr>
        <p:txBody>
          <a:bodyPr horzOverflow="overflow" lIns="0" tIns="0" rIns="0" bIns="0">
            <a:spAutoFit/>
          </a:bodyPr>
          <a:lstStyle/>
          <a:p>
            <a:pPr algn="l"/>
            <a:r>
              <a:rPr lang="en-US" sz="1000">
                <a:solidFill>
                  <a:srgbClr val="000000"/>
                </a:solidFill>
                <a:latin typeface="Calibri" panose="020F0502020204030204" pitchFamily="34" charset="0"/>
                <a:cs typeface="Calibri" panose="020F0502020204030204" pitchFamily="34" charset="0"/>
              </a:rPr>
              <a:t>Internal</a:t>
            </a:r>
          </a:p>
        </p:txBody>
      </p:sp>
    </p:spTree>
    <p:extLst>
      <p:ext uri="{BB962C8B-B14F-4D97-AF65-F5344CB8AC3E}">
        <p14:creationId xmlns:p14="http://schemas.microsoft.com/office/powerpoint/2010/main" val="3263854530"/>
      </p:ext>
    </p:extLst>
  </p:cSld>
  <p:clrMap bg1="dk1" tx1="lt1" bg2="dk2" tx2="lt2" accent1="accent1" accent2="accent2" accent3="accent3" accent4="accent4" accent5="accent5" accent6="accent6" hlink="hlink" folHlink="folHlink"/>
  <p:sldLayoutIdLst>
    <p:sldLayoutId id="2147483772" r:id="rId1"/>
    <p:sldLayoutId id="2147483773" r:id="rId2"/>
    <p:sldLayoutId id="2147483774" r:id="rId3"/>
    <p:sldLayoutId id="2147483775" r:id="rId4"/>
    <p:sldLayoutId id="2147483776" r:id="rId5"/>
    <p:sldLayoutId id="2147483777" r:id="rId6"/>
    <p:sldLayoutId id="2147483778" r:id="rId7"/>
    <p:sldLayoutId id="2147483779" r:id="rId8"/>
    <p:sldLayoutId id="2147483780" r:id="rId9"/>
  </p:sldLayoutIdLst>
  <p:hf sldNum="0" hdr="0" ftr="0" dt="0"/>
  <p:txStyles>
    <p:titleStyle>
      <a:lvl1pPr algn="l" defTabSz="967710" rtl="0" eaLnBrk="1" latinLnBrk="0" hangingPunct="1">
        <a:lnSpc>
          <a:spcPts val="3800"/>
        </a:lnSpc>
        <a:spcBef>
          <a:spcPct val="0"/>
        </a:spcBef>
        <a:buNone/>
        <a:defRPr sz="3800" kern="1200">
          <a:solidFill>
            <a:schemeClr val="tx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0" indent="0" algn="l" defTabSz="967710" rtl="0" eaLnBrk="1" latinLnBrk="0" hangingPunct="1">
        <a:lnSpc>
          <a:spcPct val="100000"/>
        </a:lnSpc>
        <a:spcBef>
          <a:spcPts val="0"/>
        </a:spcBef>
        <a:buFont typeface="+mj-lt"/>
        <a:buNone/>
        <a:defRPr sz="2000" kern="1200">
          <a:solidFill>
            <a:schemeClr val="tx1"/>
          </a:solidFill>
          <a:latin typeface="+mn-lt"/>
          <a:ea typeface="+mn-ea"/>
          <a:cs typeface="+mn-cs"/>
        </a:defRPr>
      </a:lvl1pPr>
      <a:lvl2pPr marL="288000" indent="-288000" algn="l" defTabSz="967710" rtl="0" eaLnBrk="1" latinLnBrk="0" hangingPunct="1">
        <a:lnSpc>
          <a:spcPct val="100000"/>
        </a:lnSpc>
        <a:spcBef>
          <a:spcPts val="0"/>
        </a:spcBef>
        <a:buFont typeface="+mj-lt"/>
        <a:buAutoNum type="arabicPeriod"/>
        <a:defRPr sz="2000" kern="1200">
          <a:solidFill>
            <a:schemeClr val="tx1"/>
          </a:solidFill>
          <a:latin typeface="+mn-lt"/>
          <a:ea typeface="+mn-ea"/>
          <a:cs typeface="+mn-cs"/>
        </a:defRPr>
      </a:lvl2pPr>
      <a:lvl3pPr marL="288000" indent="-288000" algn="l" defTabSz="967710" rtl="0" eaLnBrk="1" latinLnBrk="0" hangingPunct="1">
        <a:lnSpc>
          <a:spcPct val="100000"/>
        </a:lnSpc>
        <a:spcBef>
          <a:spcPts val="0"/>
        </a:spcBef>
        <a:buFont typeface="Arial" panose="020B0604020202020204" pitchFamily="34" charset="0"/>
        <a:buChar char="•"/>
        <a:defRPr sz="2000" kern="1200">
          <a:solidFill>
            <a:schemeClr val="tx1"/>
          </a:solidFill>
          <a:latin typeface="+mn-lt"/>
          <a:ea typeface="+mn-ea"/>
          <a:cs typeface="+mn-cs"/>
        </a:defRPr>
      </a:lvl3pPr>
      <a:lvl4pPr marL="288000" indent="-288000" algn="l" defTabSz="967710" rtl="0" eaLnBrk="1" latinLnBrk="0" hangingPunct="1">
        <a:lnSpc>
          <a:spcPct val="100000"/>
        </a:lnSpc>
        <a:spcBef>
          <a:spcPts val="0"/>
        </a:spcBef>
        <a:buFont typeface="Symbol" panose="05050102010706020507" pitchFamily="18" charset="2"/>
        <a:buChar char="-"/>
        <a:defRPr sz="2000" kern="1200">
          <a:solidFill>
            <a:schemeClr val="tx1"/>
          </a:solidFill>
          <a:latin typeface="+mn-lt"/>
          <a:ea typeface="+mn-ea"/>
          <a:cs typeface="+mn-cs"/>
        </a:defRPr>
      </a:lvl4pPr>
      <a:lvl5pPr marL="576000" indent="-288000" algn="l" defTabSz="967710" rtl="0" eaLnBrk="1" latinLnBrk="0" hangingPunct="1">
        <a:lnSpc>
          <a:spcPct val="100000"/>
        </a:lnSpc>
        <a:spcBef>
          <a:spcPts val="0"/>
        </a:spcBef>
        <a:buFont typeface="Symbol" panose="05050102010706020507" pitchFamily="18" charset="2"/>
        <a:buChar char="-"/>
        <a:defRPr sz="2000" kern="1200">
          <a:solidFill>
            <a:schemeClr val="tx1"/>
          </a:solidFill>
          <a:latin typeface="+mn-lt"/>
          <a:ea typeface="+mn-ea"/>
          <a:cs typeface="+mn-cs"/>
        </a:defRPr>
      </a:lvl5pPr>
      <a:lvl6pPr marL="0" indent="0" algn="l" defTabSz="967710" rtl="0" eaLnBrk="1" latinLnBrk="0" hangingPunct="1">
        <a:lnSpc>
          <a:spcPct val="100000"/>
        </a:lnSpc>
        <a:spcBef>
          <a:spcPts val="2400"/>
        </a:spcBef>
        <a:buFont typeface="Arial" panose="020B0604020202020204" pitchFamily="34" charset="0"/>
        <a:buNone/>
        <a:defRPr sz="800" kern="1200">
          <a:solidFill>
            <a:schemeClr val="tx1"/>
          </a:solidFill>
          <a:latin typeface="+mn-lt"/>
          <a:ea typeface="+mn-ea"/>
          <a:cs typeface="+mn-cs"/>
        </a:defRPr>
      </a:lvl6pPr>
      <a:lvl7pPr marL="0" indent="0" algn="l" defTabSz="967710" rtl="0" eaLnBrk="1" latinLnBrk="0" hangingPunct="1">
        <a:lnSpc>
          <a:spcPct val="90000"/>
        </a:lnSpc>
        <a:spcBef>
          <a:spcPts val="600"/>
        </a:spcBef>
        <a:buFont typeface="Arial" panose="020B0604020202020204" pitchFamily="34" charset="0"/>
        <a:buNone/>
        <a:defRPr sz="1800" kern="1200">
          <a:solidFill>
            <a:srgbClr val="FF0000"/>
          </a:solidFill>
          <a:latin typeface="+mn-lt"/>
          <a:ea typeface="+mn-ea"/>
          <a:cs typeface="+mn-cs"/>
        </a:defRPr>
      </a:lvl7pPr>
      <a:lvl8pPr marL="3628911" indent="-241927" algn="l" defTabSz="967710" rtl="0" eaLnBrk="1" latinLnBrk="0" hangingPunct="1">
        <a:lnSpc>
          <a:spcPct val="90000"/>
        </a:lnSpc>
        <a:spcBef>
          <a:spcPts val="529"/>
        </a:spcBef>
        <a:buFont typeface="Arial" panose="020B0604020202020204" pitchFamily="34" charset="0"/>
        <a:buChar char="•"/>
        <a:defRPr sz="1905" kern="1200">
          <a:solidFill>
            <a:schemeClr val="tx1"/>
          </a:solidFill>
          <a:latin typeface="+mn-lt"/>
          <a:ea typeface="+mn-ea"/>
          <a:cs typeface="+mn-cs"/>
        </a:defRPr>
      </a:lvl8pPr>
      <a:lvl9pPr marL="4112765" indent="-241927" algn="l" defTabSz="967710" rtl="0" eaLnBrk="1" latinLnBrk="0" hangingPunct="1">
        <a:lnSpc>
          <a:spcPct val="90000"/>
        </a:lnSpc>
        <a:spcBef>
          <a:spcPts val="529"/>
        </a:spcBef>
        <a:buFont typeface="Arial" panose="020B0604020202020204" pitchFamily="34" charset="0"/>
        <a:buChar char="•"/>
        <a:defRPr sz="1905" kern="1200">
          <a:solidFill>
            <a:schemeClr val="tx1"/>
          </a:solidFill>
          <a:latin typeface="+mn-lt"/>
          <a:ea typeface="+mn-ea"/>
          <a:cs typeface="+mn-cs"/>
        </a:defRPr>
      </a:lvl9pPr>
    </p:bodyStyle>
    <p:otherStyle>
      <a:defPPr>
        <a:defRPr lang="en-US"/>
      </a:defPPr>
      <a:lvl1pPr marL="0" algn="l" defTabSz="967710" rtl="0" eaLnBrk="1" latinLnBrk="0" hangingPunct="1">
        <a:defRPr sz="1905" kern="1200">
          <a:solidFill>
            <a:schemeClr val="tx1"/>
          </a:solidFill>
          <a:latin typeface="+mn-lt"/>
          <a:ea typeface="+mn-ea"/>
          <a:cs typeface="+mn-cs"/>
        </a:defRPr>
      </a:lvl1pPr>
      <a:lvl2pPr marL="483855" algn="l" defTabSz="967710" rtl="0" eaLnBrk="1" latinLnBrk="0" hangingPunct="1">
        <a:defRPr sz="1905" kern="1200">
          <a:solidFill>
            <a:schemeClr val="tx1"/>
          </a:solidFill>
          <a:latin typeface="+mn-lt"/>
          <a:ea typeface="+mn-ea"/>
          <a:cs typeface="+mn-cs"/>
        </a:defRPr>
      </a:lvl2pPr>
      <a:lvl3pPr marL="967710" algn="l" defTabSz="967710" rtl="0" eaLnBrk="1" latinLnBrk="0" hangingPunct="1">
        <a:defRPr sz="1905" kern="1200">
          <a:solidFill>
            <a:schemeClr val="tx1"/>
          </a:solidFill>
          <a:latin typeface="+mn-lt"/>
          <a:ea typeface="+mn-ea"/>
          <a:cs typeface="+mn-cs"/>
        </a:defRPr>
      </a:lvl3pPr>
      <a:lvl4pPr marL="1451564" algn="l" defTabSz="967710" rtl="0" eaLnBrk="1" latinLnBrk="0" hangingPunct="1">
        <a:defRPr sz="1905" kern="1200">
          <a:solidFill>
            <a:schemeClr val="tx1"/>
          </a:solidFill>
          <a:latin typeface="+mn-lt"/>
          <a:ea typeface="+mn-ea"/>
          <a:cs typeface="+mn-cs"/>
        </a:defRPr>
      </a:lvl4pPr>
      <a:lvl5pPr marL="1935419" algn="l" defTabSz="967710" rtl="0" eaLnBrk="1" latinLnBrk="0" hangingPunct="1">
        <a:defRPr sz="1905" kern="1200">
          <a:solidFill>
            <a:schemeClr val="tx1"/>
          </a:solidFill>
          <a:latin typeface="+mn-lt"/>
          <a:ea typeface="+mn-ea"/>
          <a:cs typeface="+mn-cs"/>
        </a:defRPr>
      </a:lvl5pPr>
      <a:lvl6pPr marL="2419274" algn="l" defTabSz="967710" rtl="0" eaLnBrk="1" latinLnBrk="0" hangingPunct="1">
        <a:defRPr sz="1905" kern="1200">
          <a:solidFill>
            <a:schemeClr val="tx1"/>
          </a:solidFill>
          <a:latin typeface="+mn-lt"/>
          <a:ea typeface="+mn-ea"/>
          <a:cs typeface="+mn-cs"/>
        </a:defRPr>
      </a:lvl6pPr>
      <a:lvl7pPr marL="2903129" algn="l" defTabSz="967710" rtl="0" eaLnBrk="1" latinLnBrk="0" hangingPunct="1">
        <a:defRPr sz="1905" kern="1200">
          <a:solidFill>
            <a:schemeClr val="tx1"/>
          </a:solidFill>
          <a:latin typeface="+mn-lt"/>
          <a:ea typeface="+mn-ea"/>
          <a:cs typeface="+mn-cs"/>
        </a:defRPr>
      </a:lvl7pPr>
      <a:lvl8pPr marL="3386983" algn="l" defTabSz="967710" rtl="0" eaLnBrk="1" latinLnBrk="0" hangingPunct="1">
        <a:defRPr sz="1905" kern="1200">
          <a:solidFill>
            <a:schemeClr val="tx1"/>
          </a:solidFill>
          <a:latin typeface="+mn-lt"/>
          <a:ea typeface="+mn-ea"/>
          <a:cs typeface="+mn-cs"/>
        </a:defRPr>
      </a:lvl8pPr>
      <a:lvl9pPr marL="3870838" algn="l" defTabSz="967710" rtl="0" eaLnBrk="1" latinLnBrk="0" hangingPunct="1">
        <a:defRPr sz="1905"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02">
          <p15:clr>
            <a:srgbClr val="F26B43"/>
          </p15:clr>
        </p15:guide>
        <p15:guide id="2" pos="7378">
          <p15:clr>
            <a:srgbClr val="F26B43"/>
          </p15:clr>
        </p15:guide>
        <p15:guide id="3" orient="horz" pos="300">
          <p15:clr>
            <a:srgbClr val="F26B43"/>
          </p15:clr>
        </p15:guide>
        <p15:guide id="6" orient="horz" pos="3884">
          <p15:clr>
            <a:srgbClr val="F26B43"/>
          </p15:clr>
        </p15:guide>
        <p15:guide id="9" pos="1368">
          <p15:clr>
            <a:srgbClr val="F26B43"/>
          </p15:clr>
        </p15:guide>
        <p15:guide id="10" pos="1504">
          <p15:clr>
            <a:srgbClr val="F26B43"/>
          </p15:clr>
        </p15:guide>
        <p15:guide id="11" pos="2570">
          <p15:clr>
            <a:srgbClr val="F26B43"/>
          </p15:clr>
        </p15:guide>
        <p15:guide id="12" pos="2706">
          <p15:clr>
            <a:srgbClr val="F26B43"/>
          </p15:clr>
        </p15:guide>
        <p15:guide id="13" pos="3772">
          <p15:clr>
            <a:srgbClr val="F26B43"/>
          </p15:clr>
        </p15:guide>
        <p15:guide id="14" pos="3908">
          <p15:clr>
            <a:srgbClr val="F26B43"/>
          </p15:clr>
        </p15:guide>
        <p15:guide id="15" pos="5110">
          <p15:clr>
            <a:srgbClr val="F26B43"/>
          </p15:clr>
        </p15:guide>
        <p15:guide id="16" pos="4974">
          <p15:clr>
            <a:srgbClr val="F26B43"/>
          </p15:clr>
        </p15:guide>
        <p15:guide id="17" pos="6312">
          <p15:clr>
            <a:srgbClr val="F26B43"/>
          </p15:clr>
        </p15:guide>
        <p15:guide id="18" pos="6176">
          <p15:clr>
            <a:srgbClr val="F26B43"/>
          </p15:clr>
        </p15:guide>
        <p15:guide id="19" orient="horz" pos="550">
          <p15:clr>
            <a:srgbClr val="F26B43"/>
          </p15:clr>
        </p15:guide>
        <p15:guide id="21" orient="horz" pos="1139">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DB32933-1C0B-D886-24DF-03FD7B96BB9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BD7C0BD-FF5D-5F0F-069B-54F1FFE9B68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2ADFBA4-8F62-461D-3189-94B65781C32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AB8D907-7FDE-41D8-A8C6-953A4A5FD7B3}" type="datetimeFigureOut">
              <a:rPr lang="en-US" smtClean="0"/>
              <a:t>10/16/2024</a:t>
            </a:fld>
            <a:endParaRPr lang="en-US"/>
          </a:p>
        </p:txBody>
      </p:sp>
      <p:sp>
        <p:nvSpPr>
          <p:cNvPr id="5" name="Footer Placeholder 4">
            <a:extLst>
              <a:ext uri="{FF2B5EF4-FFF2-40B4-BE49-F238E27FC236}">
                <a16:creationId xmlns:a16="http://schemas.microsoft.com/office/drawing/2014/main" id="{7F27C58E-BFB6-26A6-7EB7-DCF08E7EF57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F8C76FC-A387-E499-3561-A45789DA8A1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1190CED-EAB3-454D-B464-7B6AF5850120}" type="slidenum">
              <a:rPr lang="en-US" smtClean="0"/>
              <a:t>‹#›</a:t>
            </a:fld>
            <a:endParaRPr lang="en-US"/>
          </a:p>
        </p:txBody>
      </p:sp>
      <p:sp>
        <p:nvSpPr>
          <p:cNvPr id="8" name="TextBox 7">
            <a:extLst>
              <a:ext uri="{FF2B5EF4-FFF2-40B4-BE49-F238E27FC236}">
                <a16:creationId xmlns:a16="http://schemas.microsoft.com/office/drawing/2014/main" id="{F80DDCBB-AD2E-99CE-934C-92BA5EEBCFE8}"/>
              </a:ext>
            </a:extLst>
          </p:cNvPr>
          <p:cNvSpPr txBox="1"/>
          <p:nvPr userDrawn="1">
            <p:extLst>
              <p:ext uri="{1162E1C5-73C7-4A58-AE30-91384D911F3F}">
                <p184:classification xmlns:p184="http://schemas.microsoft.com/office/powerpoint/2018/4/main" val="hdr"/>
              </p:ext>
            </p:extLst>
          </p:nvPr>
        </p:nvSpPr>
        <p:spPr>
          <a:xfrm>
            <a:off x="5893562" y="63500"/>
            <a:ext cx="433388" cy="152400"/>
          </a:xfrm>
          <a:prstGeom prst="rect">
            <a:avLst/>
          </a:prstGeom>
        </p:spPr>
        <p:txBody>
          <a:bodyPr horzOverflow="overflow" lIns="0" tIns="0" rIns="0" bIns="0">
            <a:spAutoFit/>
          </a:bodyPr>
          <a:lstStyle/>
          <a:p>
            <a:pPr algn="l"/>
            <a:r>
              <a:rPr lang="en-US" sz="1000">
                <a:solidFill>
                  <a:srgbClr val="000000"/>
                </a:solidFill>
                <a:latin typeface="Calibri" panose="020F0502020204030204" pitchFamily="34" charset="0"/>
                <a:cs typeface="Calibri" panose="020F0502020204030204" pitchFamily="34" charset="0"/>
              </a:rPr>
              <a:t>Internal</a:t>
            </a:r>
          </a:p>
        </p:txBody>
      </p:sp>
    </p:spTree>
    <p:extLst>
      <p:ext uri="{BB962C8B-B14F-4D97-AF65-F5344CB8AC3E}">
        <p14:creationId xmlns:p14="http://schemas.microsoft.com/office/powerpoint/2010/main" val="2615608172"/>
      </p:ext>
    </p:extLst>
  </p:cSld>
  <p:clrMap bg1="lt1" tx1="dk1" bg2="lt2" tx2="dk2" accent1="accent1" accent2="accent2" accent3="accent3" accent4="accent4" accent5="accent5" accent6="accent6" hlink="hlink" folHlink="folHlink"/>
  <p:sldLayoutIdLst>
    <p:sldLayoutId id="2147483818" r:id="rId1"/>
    <p:sldLayoutId id="2147483819" r:id="rId2"/>
    <p:sldLayoutId id="2147483820" r:id="rId3"/>
    <p:sldLayoutId id="2147483821" r:id="rId4"/>
    <p:sldLayoutId id="2147483822" r:id="rId5"/>
    <p:sldLayoutId id="2147483823" r:id="rId6"/>
    <p:sldLayoutId id="2147483824" r:id="rId7"/>
    <p:sldLayoutId id="2147483825" r:id="rId8"/>
    <p:sldLayoutId id="2147483826" r:id="rId9"/>
    <p:sldLayoutId id="2147483827" r:id="rId10"/>
    <p:sldLayoutId id="2147483828"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3.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3.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3.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3.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3.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3.xml"/><Relationship Id="rId5" Type="http://schemas.openxmlformats.org/officeDocument/2006/relationships/image" Target="../media/image27.png"/><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3.xml"/><Relationship Id="rId5" Type="http://schemas.openxmlformats.org/officeDocument/2006/relationships/image" Target="../media/image29.png"/><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3.xml"/><Relationship Id="rId5" Type="http://schemas.openxmlformats.org/officeDocument/2006/relationships/image" Target="../media/image31.png"/><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3.xml"/><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3.xml"/><Relationship Id="rId4" Type="http://schemas.openxmlformats.org/officeDocument/2006/relationships/hyperlink" Target="https://github.com/adrianfernandezdz/IndraTDD"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3.xml"/></Relationships>
</file>

<file path=ppt/slides/_rels/slide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3.png"/><Relationship Id="rId1" Type="http://schemas.openxmlformats.org/officeDocument/2006/relationships/slideLayout" Target="../slideLayouts/slideLayout73.xml"/><Relationship Id="rId4" Type="http://schemas.openxmlformats.org/officeDocument/2006/relationships/image" Target="../media/image14.png"/></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3.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3.xml"/><Relationship Id="rId4" Type="http://schemas.openxmlformats.org/officeDocument/2006/relationships/image" Target="../media/image33.png"/></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3.xml"/><Relationship Id="rId4" Type="http://schemas.openxmlformats.org/officeDocument/2006/relationships/image" Target="../media/image34.png"/></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3.xml"/><Relationship Id="rId5" Type="http://schemas.openxmlformats.org/officeDocument/2006/relationships/image" Target="../media/image36.png"/><Relationship Id="rId4" Type="http://schemas.openxmlformats.org/officeDocument/2006/relationships/image" Target="../media/image35.png"/></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3.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3.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3.xml"/><Relationship Id="rId5" Type="http://schemas.openxmlformats.org/officeDocument/2006/relationships/image" Target="../media/image38.png"/><Relationship Id="rId4" Type="http://schemas.openxmlformats.org/officeDocument/2006/relationships/image" Target="../media/image37.png"/></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3.xml"/></Relationships>
</file>

<file path=ppt/slides/_rels/slide2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3.xml"/><Relationship Id="rId5" Type="http://schemas.openxmlformats.org/officeDocument/2006/relationships/image" Target="../media/image40.png"/><Relationship Id="rId4" Type="http://schemas.openxmlformats.org/officeDocument/2006/relationships/image" Target="../media/image39.png"/></Relationships>
</file>

<file path=ppt/slides/_rels/slide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3.xml"/><Relationship Id="rId4" Type="http://schemas.openxmlformats.org/officeDocument/2006/relationships/image" Target="../media/image41.png"/></Relationships>
</file>

<file path=ppt/slides/_rels/slide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3.xml"/><Relationship Id="rId4" Type="http://schemas.openxmlformats.org/officeDocument/2006/relationships/image" Target="../media/image16.png"/></Relationships>
</file>

<file path=ppt/slides/_rels/slide3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3.xml"/><Relationship Id="rId4" Type="http://schemas.openxmlformats.org/officeDocument/2006/relationships/image" Target="../media/image42.png"/></Relationships>
</file>

<file path=ppt/slides/_rels/slide3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3.xml"/><Relationship Id="rId4" Type="http://schemas.openxmlformats.org/officeDocument/2006/relationships/image" Target="../media/image43.png"/></Relationships>
</file>

<file path=ppt/slides/_rels/slide3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3.xml"/></Relationships>
</file>

<file path=ppt/slides/_rels/slide3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3.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3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3.xml"/><Relationship Id="rId5" Type="http://schemas.openxmlformats.org/officeDocument/2006/relationships/image" Target="../media/image47.png"/><Relationship Id="rId4" Type="http://schemas.openxmlformats.org/officeDocument/2006/relationships/image" Target="../media/image44.png"/></Relationships>
</file>

<file path=ppt/slides/_rels/slide3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3.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3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3.xml"/><Relationship Id="rId4" Type="http://schemas.openxmlformats.org/officeDocument/2006/relationships/image" Target="../media/image51.png"/></Relationships>
</file>

<file path=ppt/slides/_rels/slide3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3.xml"/><Relationship Id="rId4" Type="http://schemas.openxmlformats.org/officeDocument/2006/relationships/image" Target="../media/image52.png"/></Relationships>
</file>

<file path=ppt/slides/_rels/slide3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3.xml"/><Relationship Id="rId5" Type="http://schemas.openxmlformats.org/officeDocument/2006/relationships/image" Target="../media/image54.png"/><Relationship Id="rId4" Type="http://schemas.openxmlformats.org/officeDocument/2006/relationships/image" Target="../media/image53.png"/></Relationships>
</file>

<file path=ppt/slides/_rels/slide3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3.xml"/><Relationship Id="rId5" Type="http://schemas.openxmlformats.org/officeDocument/2006/relationships/image" Target="../media/image56.png"/><Relationship Id="rId4" Type="http://schemas.openxmlformats.org/officeDocument/2006/relationships/image" Target="../media/image55.png"/></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3.xml"/></Relationships>
</file>

<file path=ppt/slides/_rels/slide4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3.xml"/><Relationship Id="rId5" Type="http://schemas.openxmlformats.org/officeDocument/2006/relationships/image" Target="../media/image58.png"/><Relationship Id="rId4" Type="http://schemas.openxmlformats.org/officeDocument/2006/relationships/image" Target="../media/image57.png"/></Relationships>
</file>

<file path=ppt/slides/_rels/slide4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3.xml"/><Relationship Id="rId4" Type="http://schemas.openxmlformats.org/officeDocument/2006/relationships/image" Target="../media/image59.png"/></Relationships>
</file>

<file path=ppt/slides/_rels/slide4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3.xml"/><Relationship Id="rId4" Type="http://schemas.openxmlformats.org/officeDocument/2006/relationships/image" Target="../media/image60.png"/></Relationships>
</file>

<file path=ppt/slides/_rels/slide4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3.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4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3.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4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3.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_rels/slide4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3.xml"/><Relationship Id="rId4" Type="http://schemas.openxmlformats.org/officeDocument/2006/relationships/image" Target="../media/image70.png"/></Relationships>
</file>

<file path=ppt/slides/_rels/slide4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3.xml"/><Relationship Id="rId4" Type="http://schemas.openxmlformats.org/officeDocument/2006/relationships/image" Target="../media/image70.png"/></Relationships>
</file>

<file path=ppt/slides/_rels/slide4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3.xml"/></Relationships>
</file>

<file path=ppt/slides/_rels/slide4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3.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3.xml"/><Relationship Id="rId5" Type="http://schemas.openxmlformats.org/officeDocument/2006/relationships/image" Target="../media/image18.png"/><Relationship Id="rId4" Type="http://schemas.openxmlformats.org/officeDocument/2006/relationships/image" Target="../media/image17.png"/></Relationships>
</file>

<file path=ppt/slides/_rels/slide5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3.xml"/><Relationship Id="rId4" Type="http://schemas.openxmlformats.org/officeDocument/2006/relationships/image" Target="../media/image71.png"/></Relationships>
</file>

<file path=ppt/slides/_rels/slide5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3.xml"/><Relationship Id="rId5" Type="http://schemas.openxmlformats.org/officeDocument/2006/relationships/image" Target="../media/image73.png"/><Relationship Id="rId4" Type="http://schemas.openxmlformats.org/officeDocument/2006/relationships/image" Target="../media/image72.png"/></Relationships>
</file>

<file path=ppt/slides/_rels/slide5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3.xml"/><Relationship Id="rId4" Type="http://schemas.openxmlformats.org/officeDocument/2006/relationships/image" Target="../media/image74.png"/></Relationships>
</file>

<file path=ppt/slides/_rels/slide5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3.xml"/><Relationship Id="rId4" Type="http://schemas.openxmlformats.org/officeDocument/2006/relationships/image" Target="../media/image75.png"/></Relationships>
</file>

<file path=ppt/slides/_rels/slide5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3.xml"/><Relationship Id="rId4" Type="http://schemas.openxmlformats.org/officeDocument/2006/relationships/image" Target="../media/image76.png"/></Relationships>
</file>

<file path=ppt/slides/_rels/slide5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3.xml"/><Relationship Id="rId4" Type="http://schemas.openxmlformats.org/officeDocument/2006/relationships/image" Target="../media/image77.png"/></Relationships>
</file>

<file path=ppt/slides/_rels/slide5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3.xml"/><Relationship Id="rId4" Type="http://schemas.openxmlformats.org/officeDocument/2006/relationships/image" Target="../media/image78.png"/></Relationships>
</file>

<file path=ppt/slides/_rels/slide5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3.xml"/></Relationships>
</file>

<file path=ppt/slides/_rels/slide5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3.xml"/></Relationships>
</file>

<file path=ppt/slides/_rels/slide5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3.xml"/><Relationship Id="rId4" Type="http://schemas.openxmlformats.org/officeDocument/2006/relationships/image" Target="../media/image79.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3.xml"/></Relationships>
</file>

<file path=ppt/slides/_rels/slide6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3.xml"/><Relationship Id="rId5" Type="http://schemas.openxmlformats.org/officeDocument/2006/relationships/image" Target="../media/image81.png"/><Relationship Id="rId4" Type="http://schemas.openxmlformats.org/officeDocument/2006/relationships/image" Target="../media/image80.png"/></Relationships>
</file>

<file path=ppt/slides/_rels/slide6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3.xml"/><Relationship Id="rId5" Type="http://schemas.openxmlformats.org/officeDocument/2006/relationships/image" Target="../media/image83.png"/><Relationship Id="rId4" Type="http://schemas.openxmlformats.org/officeDocument/2006/relationships/image" Target="../media/image82.png"/></Relationships>
</file>

<file path=ppt/slides/_rels/slide6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3.xml"/><Relationship Id="rId5" Type="http://schemas.openxmlformats.org/officeDocument/2006/relationships/image" Target="../media/image84.png"/><Relationship Id="rId4" Type="http://schemas.openxmlformats.org/officeDocument/2006/relationships/image" Target="../media/image83.png"/></Relationships>
</file>

<file path=ppt/slides/_rels/slide63.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88.png"/><Relationship Id="rId2" Type="http://schemas.openxmlformats.org/officeDocument/2006/relationships/image" Target="../media/image13.png"/><Relationship Id="rId1" Type="http://schemas.openxmlformats.org/officeDocument/2006/relationships/slideLayout" Target="../slideLayouts/slideLayout73.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s>
</file>

<file path=ppt/slides/_rels/slide6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3.xml"/></Relationships>
</file>

<file path=ppt/slides/_rels/slide7.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73.xml"/><Relationship Id="rId6" Type="http://schemas.openxmlformats.org/officeDocument/2006/relationships/image" Target="../media/image17.png"/><Relationship Id="rId5" Type="http://schemas.openxmlformats.org/officeDocument/2006/relationships/image" Target="../media/image20.png"/><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3.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3.xml"/><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EEC47CC-52A2-4C6B-DF91-B5BA67AF1636}"/>
              </a:ext>
            </a:extLst>
          </p:cNvPr>
          <p:cNvSpPr>
            <a:spLocks noGrp="1"/>
          </p:cNvSpPr>
          <p:nvPr>
            <p:ph type="subTitle" idx="1"/>
          </p:nvPr>
        </p:nvSpPr>
        <p:spPr/>
        <p:txBody>
          <a:bodyPr/>
          <a:lstStyle/>
          <a:p>
            <a:r>
              <a:rPr lang="en-US" dirty="0"/>
              <a:t> </a:t>
            </a:r>
          </a:p>
        </p:txBody>
      </p:sp>
      <p:sp>
        <p:nvSpPr>
          <p:cNvPr id="7" name="TextBox 6">
            <a:extLst>
              <a:ext uri="{FF2B5EF4-FFF2-40B4-BE49-F238E27FC236}">
                <a16:creationId xmlns:a16="http://schemas.microsoft.com/office/drawing/2014/main" id="{4C805BBE-8171-5654-6330-454F67EB68C8}"/>
              </a:ext>
            </a:extLst>
          </p:cNvPr>
          <p:cNvSpPr txBox="1"/>
          <p:nvPr/>
        </p:nvSpPr>
        <p:spPr>
          <a:xfrm>
            <a:off x="4749801" y="2421838"/>
            <a:ext cx="11538065" cy="707886"/>
          </a:xfrm>
          <a:prstGeom prst="rect">
            <a:avLst/>
          </a:prstGeom>
          <a:noFill/>
        </p:spPr>
        <p:txBody>
          <a:bodyPr wrap="square" rtlCol="0">
            <a:spAutoFit/>
          </a:bodyPr>
          <a:lstStyle/>
          <a:p>
            <a:r>
              <a:rPr lang="en-US" sz="4000" b="1" i="1" dirty="0"/>
              <a:t>JUnit 5 y Mockito</a:t>
            </a:r>
          </a:p>
        </p:txBody>
      </p:sp>
      <p:pic>
        <p:nvPicPr>
          <p:cNvPr id="9" name="Picture 8">
            <a:extLst>
              <a:ext uri="{FF2B5EF4-FFF2-40B4-BE49-F238E27FC236}">
                <a16:creationId xmlns:a16="http://schemas.microsoft.com/office/drawing/2014/main" id="{CF6F8979-F417-3360-EC33-9D31484869D8}"/>
              </a:ext>
            </a:extLst>
          </p:cNvPr>
          <p:cNvPicPr>
            <a:picLocks noChangeAspect="1"/>
          </p:cNvPicPr>
          <p:nvPr/>
        </p:nvPicPr>
        <p:blipFill>
          <a:blip r:embed="rId2"/>
          <a:stretch>
            <a:fillRect/>
          </a:stretch>
        </p:blipFill>
        <p:spPr>
          <a:xfrm>
            <a:off x="9846049" y="222322"/>
            <a:ext cx="2219635" cy="1019317"/>
          </a:xfrm>
          <a:prstGeom prst="rect">
            <a:avLst/>
          </a:prstGeom>
        </p:spPr>
      </p:pic>
      <p:pic>
        <p:nvPicPr>
          <p:cNvPr id="11" name="Picture 10">
            <a:extLst>
              <a:ext uri="{FF2B5EF4-FFF2-40B4-BE49-F238E27FC236}">
                <a16:creationId xmlns:a16="http://schemas.microsoft.com/office/drawing/2014/main" id="{1C44B7D2-8134-7C9D-3F1B-12F686FFD8BB}"/>
              </a:ext>
            </a:extLst>
          </p:cNvPr>
          <p:cNvPicPr>
            <a:picLocks noChangeAspect="1"/>
          </p:cNvPicPr>
          <p:nvPr/>
        </p:nvPicPr>
        <p:blipFill>
          <a:blip r:embed="rId3"/>
          <a:stretch>
            <a:fillRect/>
          </a:stretch>
        </p:blipFill>
        <p:spPr>
          <a:xfrm>
            <a:off x="2845256" y="3061229"/>
            <a:ext cx="7897327" cy="3334215"/>
          </a:xfrm>
          <a:prstGeom prst="rect">
            <a:avLst/>
          </a:prstGeom>
        </p:spPr>
      </p:pic>
      <p:sp>
        <p:nvSpPr>
          <p:cNvPr id="16" name="TextBox 15">
            <a:extLst>
              <a:ext uri="{FF2B5EF4-FFF2-40B4-BE49-F238E27FC236}">
                <a16:creationId xmlns:a16="http://schemas.microsoft.com/office/drawing/2014/main" id="{0651A76B-1473-8979-A4A4-AE10A5C2EA7F}"/>
              </a:ext>
            </a:extLst>
          </p:cNvPr>
          <p:cNvSpPr txBox="1"/>
          <p:nvPr/>
        </p:nvSpPr>
        <p:spPr>
          <a:xfrm>
            <a:off x="4898967" y="1831738"/>
            <a:ext cx="11538065" cy="707886"/>
          </a:xfrm>
          <a:prstGeom prst="rect">
            <a:avLst/>
          </a:prstGeom>
          <a:noFill/>
        </p:spPr>
        <p:txBody>
          <a:bodyPr wrap="square" rtlCol="0">
            <a:spAutoFit/>
          </a:bodyPr>
          <a:lstStyle/>
          <a:p>
            <a:r>
              <a:rPr lang="en-US" sz="4000" dirty="0"/>
              <a:t>Testing </a:t>
            </a:r>
            <a:r>
              <a:rPr lang="en-US" sz="4000" dirty="0" err="1"/>
              <a:t>unitario</a:t>
            </a:r>
            <a:r>
              <a:rPr lang="en-US" sz="4000" dirty="0"/>
              <a:t>:</a:t>
            </a:r>
          </a:p>
        </p:txBody>
      </p:sp>
    </p:spTree>
    <p:extLst>
      <p:ext uri="{BB962C8B-B14F-4D97-AF65-F5344CB8AC3E}">
        <p14:creationId xmlns:p14="http://schemas.microsoft.com/office/powerpoint/2010/main" val="4009032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EEC47CC-52A2-4C6B-DF91-B5BA67AF1636}"/>
              </a:ext>
            </a:extLst>
          </p:cNvPr>
          <p:cNvSpPr>
            <a:spLocks noGrp="1"/>
          </p:cNvSpPr>
          <p:nvPr>
            <p:ph type="subTitle" idx="1"/>
          </p:nvPr>
        </p:nvSpPr>
        <p:spPr/>
        <p:txBody>
          <a:bodyPr/>
          <a:lstStyle/>
          <a:p>
            <a:r>
              <a:rPr lang="en-US" dirty="0"/>
              <a:t> </a:t>
            </a:r>
          </a:p>
        </p:txBody>
      </p:sp>
      <p:pic>
        <p:nvPicPr>
          <p:cNvPr id="9" name="Picture 8">
            <a:extLst>
              <a:ext uri="{FF2B5EF4-FFF2-40B4-BE49-F238E27FC236}">
                <a16:creationId xmlns:a16="http://schemas.microsoft.com/office/drawing/2014/main" id="{CF6F8979-F417-3360-EC33-9D31484869D8}"/>
              </a:ext>
            </a:extLst>
          </p:cNvPr>
          <p:cNvPicPr>
            <a:picLocks noChangeAspect="1"/>
          </p:cNvPicPr>
          <p:nvPr/>
        </p:nvPicPr>
        <p:blipFill>
          <a:blip r:embed="rId2"/>
          <a:stretch>
            <a:fillRect/>
          </a:stretch>
        </p:blipFill>
        <p:spPr>
          <a:xfrm>
            <a:off x="9846049" y="222322"/>
            <a:ext cx="2219635" cy="1019317"/>
          </a:xfrm>
          <a:prstGeom prst="rect">
            <a:avLst/>
          </a:prstGeom>
        </p:spPr>
      </p:pic>
      <p:sp>
        <p:nvSpPr>
          <p:cNvPr id="16" name="TextBox 15">
            <a:extLst>
              <a:ext uri="{FF2B5EF4-FFF2-40B4-BE49-F238E27FC236}">
                <a16:creationId xmlns:a16="http://schemas.microsoft.com/office/drawing/2014/main" id="{0651A76B-1473-8979-A4A4-AE10A5C2EA7F}"/>
              </a:ext>
            </a:extLst>
          </p:cNvPr>
          <p:cNvSpPr txBox="1"/>
          <p:nvPr/>
        </p:nvSpPr>
        <p:spPr>
          <a:xfrm>
            <a:off x="1359216" y="1410109"/>
            <a:ext cx="11538065" cy="707886"/>
          </a:xfrm>
          <a:prstGeom prst="rect">
            <a:avLst/>
          </a:prstGeom>
          <a:noFill/>
        </p:spPr>
        <p:txBody>
          <a:bodyPr wrap="square" rtlCol="0">
            <a:spAutoFit/>
          </a:bodyPr>
          <a:lstStyle/>
          <a:p>
            <a:r>
              <a:rPr lang="en-US" sz="4000" dirty="0"/>
              <a:t>Testing </a:t>
            </a:r>
            <a:r>
              <a:rPr lang="en-US" sz="4000" dirty="0" err="1"/>
              <a:t>Unitario</a:t>
            </a:r>
            <a:endParaRPr lang="en-US" sz="4000" dirty="0"/>
          </a:p>
        </p:txBody>
      </p:sp>
      <p:pic>
        <p:nvPicPr>
          <p:cNvPr id="5" name="Picture 4">
            <a:extLst>
              <a:ext uri="{FF2B5EF4-FFF2-40B4-BE49-F238E27FC236}">
                <a16:creationId xmlns:a16="http://schemas.microsoft.com/office/drawing/2014/main" id="{B6B57C09-F52C-B493-401F-66B5E79CE492}"/>
              </a:ext>
            </a:extLst>
          </p:cNvPr>
          <p:cNvPicPr>
            <a:picLocks noChangeAspect="1"/>
          </p:cNvPicPr>
          <p:nvPr/>
        </p:nvPicPr>
        <p:blipFill>
          <a:blip r:embed="rId3"/>
          <a:stretch>
            <a:fillRect/>
          </a:stretch>
        </p:blipFill>
        <p:spPr>
          <a:xfrm>
            <a:off x="1829256" y="290629"/>
            <a:ext cx="1676681" cy="707887"/>
          </a:xfrm>
          <a:prstGeom prst="rect">
            <a:avLst/>
          </a:prstGeom>
        </p:spPr>
      </p:pic>
      <p:sp>
        <p:nvSpPr>
          <p:cNvPr id="2" name="TextBox 1">
            <a:extLst>
              <a:ext uri="{FF2B5EF4-FFF2-40B4-BE49-F238E27FC236}">
                <a16:creationId xmlns:a16="http://schemas.microsoft.com/office/drawing/2014/main" id="{EC7EAC41-E37B-F3E0-9C93-F12EC390A8B2}"/>
              </a:ext>
            </a:extLst>
          </p:cNvPr>
          <p:cNvSpPr txBox="1"/>
          <p:nvPr/>
        </p:nvSpPr>
        <p:spPr>
          <a:xfrm>
            <a:off x="653935" y="2286465"/>
            <a:ext cx="11538065" cy="3785652"/>
          </a:xfrm>
          <a:prstGeom prst="rect">
            <a:avLst/>
          </a:prstGeom>
          <a:noFill/>
        </p:spPr>
        <p:txBody>
          <a:bodyPr wrap="square" rtlCol="0">
            <a:spAutoFit/>
          </a:bodyPr>
          <a:lstStyle/>
          <a:p>
            <a:r>
              <a:rPr lang="en-US" sz="2000" dirty="0"/>
              <a:t>¿</a:t>
            </a:r>
            <a:r>
              <a:rPr lang="en-US" sz="2000" dirty="0" err="1"/>
              <a:t>Qué</a:t>
            </a:r>
            <a:r>
              <a:rPr lang="en-US" sz="2000" dirty="0"/>
              <a:t> es?</a:t>
            </a:r>
          </a:p>
          <a:p>
            <a:endParaRPr lang="en-US" sz="2000" dirty="0"/>
          </a:p>
          <a:p>
            <a:r>
              <a:rPr lang="es-ES" sz="2000" dirty="0"/>
              <a:t>El </a:t>
            </a:r>
            <a:r>
              <a:rPr lang="es-ES" sz="2000" b="1" dirty="0" err="1"/>
              <a:t>testing</a:t>
            </a:r>
            <a:r>
              <a:rPr lang="es-ES" sz="2000" b="1" dirty="0"/>
              <a:t> unitario</a:t>
            </a:r>
            <a:r>
              <a:rPr lang="es-ES" sz="2000" dirty="0"/>
              <a:t> es un tipo de prueba de software que se enfoca en verificar el correcto funcionamiento de las </a:t>
            </a:r>
            <a:r>
              <a:rPr lang="es-ES" sz="2000" b="1" dirty="0"/>
              <a:t>unidades individuales</a:t>
            </a:r>
            <a:r>
              <a:rPr lang="es-ES" sz="2000" dirty="0"/>
              <a:t> de código, como funciones, métodos o clases, de forma </a:t>
            </a:r>
            <a:r>
              <a:rPr lang="es-ES" sz="2000" b="1" dirty="0"/>
              <a:t>aislada</a:t>
            </a:r>
            <a:r>
              <a:rPr lang="es-ES" sz="2000" dirty="0"/>
              <a:t>. Cada unidad se prueba de manera independiente para asegurarse de que realiza correctamente su tarea específica.</a:t>
            </a:r>
          </a:p>
          <a:p>
            <a:endParaRPr lang="es-ES" sz="2000" dirty="0"/>
          </a:p>
          <a:p>
            <a:endParaRPr lang="es-ES" sz="2000" dirty="0"/>
          </a:p>
          <a:p>
            <a:r>
              <a:rPr lang="es-ES" sz="2000" dirty="0"/>
              <a:t>Nos sirve para: </a:t>
            </a:r>
          </a:p>
          <a:p>
            <a:pPr marL="342900" indent="-342900">
              <a:buFont typeface="Wingdings" panose="05000000000000000000" pitchFamily="2" charset="2"/>
              <a:buChar char="è"/>
            </a:pPr>
            <a:r>
              <a:rPr lang="es-ES" sz="2000" dirty="0"/>
              <a:t>Asegurar un correcto funcionamiento del código.</a:t>
            </a:r>
          </a:p>
          <a:p>
            <a:pPr marL="342900" indent="-342900">
              <a:buFont typeface="Wingdings" panose="05000000000000000000" pitchFamily="2" charset="2"/>
              <a:buChar char="è"/>
            </a:pPr>
            <a:r>
              <a:rPr lang="es-ES" sz="2000" dirty="0"/>
              <a:t>Facilitar su mantenimiento.</a:t>
            </a:r>
          </a:p>
          <a:p>
            <a:pPr marL="342900" indent="-342900">
              <a:buFont typeface="Wingdings" panose="05000000000000000000" pitchFamily="2" charset="2"/>
              <a:buChar char="è"/>
            </a:pPr>
            <a:r>
              <a:rPr lang="es-ES" sz="2000" dirty="0"/>
              <a:t>Mejorar la calidad y la </a:t>
            </a:r>
            <a:r>
              <a:rPr lang="es-ES" sz="2000" dirty="0" err="1"/>
              <a:t>robusted</a:t>
            </a:r>
            <a:r>
              <a:rPr lang="es-ES" sz="2000" dirty="0"/>
              <a:t> de nuestro software</a:t>
            </a:r>
          </a:p>
          <a:p>
            <a:pPr marL="342900" indent="-342900">
              <a:buFont typeface="Wingdings" panose="05000000000000000000" pitchFamily="2" charset="2"/>
              <a:buChar char="è"/>
            </a:pPr>
            <a:r>
              <a:rPr lang="es-ES" sz="2000" dirty="0" err="1"/>
              <a:t>Etc</a:t>
            </a:r>
            <a:r>
              <a:rPr lang="es-ES" sz="2000" dirty="0"/>
              <a:t>…</a:t>
            </a:r>
            <a:endParaRPr lang="en-US" sz="2000" dirty="0"/>
          </a:p>
        </p:txBody>
      </p:sp>
    </p:spTree>
    <p:extLst>
      <p:ext uri="{BB962C8B-B14F-4D97-AF65-F5344CB8AC3E}">
        <p14:creationId xmlns:p14="http://schemas.microsoft.com/office/powerpoint/2010/main" val="38703246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EEC47CC-52A2-4C6B-DF91-B5BA67AF1636}"/>
              </a:ext>
            </a:extLst>
          </p:cNvPr>
          <p:cNvSpPr>
            <a:spLocks noGrp="1"/>
          </p:cNvSpPr>
          <p:nvPr>
            <p:ph type="subTitle" idx="1"/>
          </p:nvPr>
        </p:nvSpPr>
        <p:spPr/>
        <p:txBody>
          <a:bodyPr/>
          <a:lstStyle/>
          <a:p>
            <a:r>
              <a:rPr lang="en-US" dirty="0"/>
              <a:t> </a:t>
            </a:r>
          </a:p>
        </p:txBody>
      </p:sp>
      <p:pic>
        <p:nvPicPr>
          <p:cNvPr id="9" name="Picture 8">
            <a:extLst>
              <a:ext uri="{FF2B5EF4-FFF2-40B4-BE49-F238E27FC236}">
                <a16:creationId xmlns:a16="http://schemas.microsoft.com/office/drawing/2014/main" id="{CF6F8979-F417-3360-EC33-9D31484869D8}"/>
              </a:ext>
            </a:extLst>
          </p:cNvPr>
          <p:cNvPicPr>
            <a:picLocks noChangeAspect="1"/>
          </p:cNvPicPr>
          <p:nvPr/>
        </p:nvPicPr>
        <p:blipFill>
          <a:blip r:embed="rId2"/>
          <a:stretch>
            <a:fillRect/>
          </a:stretch>
        </p:blipFill>
        <p:spPr>
          <a:xfrm>
            <a:off x="9846049" y="222322"/>
            <a:ext cx="2219635" cy="1019317"/>
          </a:xfrm>
          <a:prstGeom prst="rect">
            <a:avLst/>
          </a:prstGeom>
        </p:spPr>
      </p:pic>
      <p:sp>
        <p:nvSpPr>
          <p:cNvPr id="16" name="TextBox 15">
            <a:extLst>
              <a:ext uri="{FF2B5EF4-FFF2-40B4-BE49-F238E27FC236}">
                <a16:creationId xmlns:a16="http://schemas.microsoft.com/office/drawing/2014/main" id="{0651A76B-1473-8979-A4A4-AE10A5C2EA7F}"/>
              </a:ext>
            </a:extLst>
          </p:cNvPr>
          <p:cNvSpPr txBox="1"/>
          <p:nvPr/>
        </p:nvSpPr>
        <p:spPr>
          <a:xfrm>
            <a:off x="1359216" y="1410109"/>
            <a:ext cx="11538065" cy="707886"/>
          </a:xfrm>
          <a:prstGeom prst="rect">
            <a:avLst/>
          </a:prstGeom>
          <a:noFill/>
        </p:spPr>
        <p:txBody>
          <a:bodyPr wrap="square" rtlCol="0">
            <a:spAutoFit/>
          </a:bodyPr>
          <a:lstStyle/>
          <a:p>
            <a:r>
              <a:rPr lang="en-US" sz="4000" dirty="0"/>
              <a:t>Testing </a:t>
            </a:r>
            <a:r>
              <a:rPr lang="en-US" sz="4000" dirty="0" err="1"/>
              <a:t>Unitario</a:t>
            </a:r>
            <a:r>
              <a:rPr lang="en-US" sz="4000" dirty="0"/>
              <a:t>: JUnit</a:t>
            </a:r>
          </a:p>
        </p:txBody>
      </p:sp>
      <p:pic>
        <p:nvPicPr>
          <p:cNvPr id="5" name="Picture 4">
            <a:extLst>
              <a:ext uri="{FF2B5EF4-FFF2-40B4-BE49-F238E27FC236}">
                <a16:creationId xmlns:a16="http://schemas.microsoft.com/office/drawing/2014/main" id="{B6B57C09-F52C-B493-401F-66B5E79CE492}"/>
              </a:ext>
            </a:extLst>
          </p:cNvPr>
          <p:cNvPicPr>
            <a:picLocks noChangeAspect="1"/>
          </p:cNvPicPr>
          <p:nvPr/>
        </p:nvPicPr>
        <p:blipFill>
          <a:blip r:embed="rId3"/>
          <a:stretch>
            <a:fillRect/>
          </a:stretch>
        </p:blipFill>
        <p:spPr>
          <a:xfrm>
            <a:off x="1829256" y="290629"/>
            <a:ext cx="1676681" cy="707887"/>
          </a:xfrm>
          <a:prstGeom prst="rect">
            <a:avLst/>
          </a:prstGeom>
        </p:spPr>
      </p:pic>
      <p:sp>
        <p:nvSpPr>
          <p:cNvPr id="2" name="TextBox 1">
            <a:extLst>
              <a:ext uri="{FF2B5EF4-FFF2-40B4-BE49-F238E27FC236}">
                <a16:creationId xmlns:a16="http://schemas.microsoft.com/office/drawing/2014/main" id="{EC7EAC41-E37B-F3E0-9C93-F12EC390A8B2}"/>
              </a:ext>
            </a:extLst>
          </p:cNvPr>
          <p:cNvSpPr txBox="1"/>
          <p:nvPr/>
        </p:nvSpPr>
        <p:spPr>
          <a:xfrm>
            <a:off x="653935" y="2286465"/>
            <a:ext cx="11538065" cy="2862322"/>
          </a:xfrm>
          <a:prstGeom prst="rect">
            <a:avLst/>
          </a:prstGeom>
          <a:noFill/>
        </p:spPr>
        <p:txBody>
          <a:bodyPr wrap="square" rtlCol="0">
            <a:spAutoFit/>
          </a:bodyPr>
          <a:lstStyle/>
          <a:p>
            <a:r>
              <a:rPr lang="en-US" sz="2000" dirty="0"/>
              <a:t>¿</a:t>
            </a:r>
            <a:r>
              <a:rPr lang="en-US" sz="2000" dirty="0" err="1"/>
              <a:t>Qué</a:t>
            </a:r>
            <a:r>
              <a:rPr lang="en-US" sz="2000" dirty="0"/>
              <a:t> es?</a:t>
            </a:r>
          </a:p>
          <a:p>
            <a:endParaRPr lang="en-US" sz="2000" dirty="0"/>
          </a:p>
          <a:p>
            <a:r>
              <a:rPr lang="es-ES" sz="2000" b="1" dirty="0"/>
              <a:t>Framework de pruebas unitarias</a:t>
            </a:r>
            <a:r>
              <a:rPr lang="es-ES" sz="2000" dirty="0"/>
              <a:t> para el lenguaje de programación </a:t>
            </a:r>
            <a:r>
              <a:rPr lang="es-ES" sz="2000" b="1" dirty="0"/>
              <a:t>Java</a:t>
            </a:r>
            <a:r>
              <a:rPr lang="es-ES" sz="2000" dirty="0"/>
              <a:t>. Su objetivo principal es permitir a los desarrolladores escribir y ejecutar </a:t>
            </a:r>
            <a:r>
              <a:rPr lang="es-ES" sz="2000" b="1" dirty="0"/>
              <a:t>pruebas automatizadas</a:t>
            </a:r>
            <a:r>
              <a:rPr lang="es-ES" sz="2000" dirty="0"/>
              <a:t> que validen el comportamiento correcto de pequeñas unidades de código, como métodos o funciones. Estas pruebas ayudan a asegurar que el software funcione como se espera, y son fundamentales en el desarrollo de software confiable y de alta calidad.</a:t>
            </a:r>
          </a:p>
          <a:p>
            <a:endParaRPr lang="es-ES" sz="2000" dirty="0"/>
          </a:p>
          <a:p>
            <a:r>
              <a:rPr lang="es-ES" sz="2000" dirty="0"/>
              <a:t>También se utiliza como Test Runner (Otros </a:t>
            </a:r>
            <a:r>
              <a:rPr lang="es-ES" sz="2000" dirty="0" err="1"/>
              <a:t>frameworks</a:t>
            </a:r>
            <a:r>
              <a:rPr lang="es-ES" sz="2000" dirty="0"/>
              <a:t>, como </a:t>
            </a:r>
            <a:r>
              <a:rPr lang="es-ES" sz="2000" dirty="0" err="1"/>
              <a:t>Cucumber</a:t>
            </a:r>
            <a:r>
              <a:rPr lang="es-ES" sz="2000" dirty="0"/>
              <a:t>, utilizan </a:t>
            </a:r>
            <a:r>
              <a:rPr lang="es-ES" sz="2000" dirty="0" err="1"/>
              <a:t>JUnit</a:t>
            </a:r>
            <a:r>
              <a:rPr lang="es-ES" sz="2000" dirty="0"/>
              <a:t> como la plataforma que ejecuta y organiza las pruebas definidas en esos </a:t>
            </a:r>
            <a:r>
              <a:rPr lang="es-ES" sz="2000" dirty="0" err="1"/>
              <a:t>frameworks</a:t>
            </a:r>
            <a:r>
              <a:rPr lang="es-ES" sz="2000" dirty="0"/>
              <a:t>).</a:t>
            </a:r>
            <a:endParaRPr lang="en-US" sz="2000" dirty="0"/>
          </a:p>
        </p:txBody>
      </p:sp>
    </p:spTree>
    <p:extLst>
      <p:ext uri="{BB962C8B-B14F-4D97-AF65-F5344CB8AC3E}">
        <p14:creationId xmlns:p14="http://schemas.microsoft.com/office/powerpoint/2010/main" val="4461025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EEC47CC-52A2-4C6B-DF91-B5BA67AF1636}"/>
              </a:ext>
            </a:extLst>
          </p:cNvPr>
          <p:cNvSpPr>
            <a:spLocks noGrp="1"/>
          </p:cNvSpPr>
          <p:nvPr>
            <p:ph type="subTitle" idx="1"/>
          </p:nvPr>
        </p:nvSpPr>
        <p:spPr/>
        <p:txBody>
          <a:bodyPr/>
          <a:lstStyle/>
          <a:p>
            <a:r>
              <a:rPr lang="en-US" dirty="0"/>
              <a:t> </a:t>
            </a:r>
          </a:p>
        </p:txBody>
      </p:sp>
      <p:pic>
        <p:nvPicPr>
          <p:cNvPr id="9" name="Picture 8">
            <a:extLst>
              <a:ext uri="{FF2B5EF4-FFF2-40B4-BE49-F238E27FC236}">
                <a16:creationId xmlns:a16="http://schemas.microsoft.com/office/drawing/2014/main" id="{CF6F8979-F417-3360-EC33-9D31484869D8}"/>
              </a:ext>
            </a:extLst>
          </p:cNvPr>
          <p:cNvPicPr>
            <a:picLocks noChangeAspect="1"/>
          </p:cNvPicPr>
          <p:nvPr/>
        </p:nvPicPr>
        <p:blipFill>
          <a:blip r:embed="rId2"/>
          <a:stretch>
            <a:fillRect/>
          </a:stretch>
        </p:blipFill>
        <p:spPr>
          <a:xfrm>
            <a:off x="9846049" y="222322"/>
            <a:ext cx="2219635" cy="1019317"/>
          </a:xfrm>
          <a:prstGeom prst="rect">
            <a:avLst/>
          </a:prstGeom>
        </p:spPr>
      </p:pic>
      <p:sp>
        <p:nvSpPr>
          <p:cNvPr id="16" name="TextBox 15">
            <a:extLst>
              <a:ext uri="{FF2B5EF4-FFF2-40B4-BE49-F238E27FC236}">
                <a16:creationId xmlns:a16="http://schemas.microsoft.com/office/drawing/2014/main" id="{0651A76B-1473-8979-A4A4-AE10A5C2EA7F}"/>
              </a:ext>
            </a:extLst>
          </p:cNvPr>
          <p:cNvSpPr txBox="1"/>
          <p:nvPr/>
        </p:nvSpPr>
        <p:spPr>
          <a:xfrm>
            <a:off x="1359216" y="1410109"/>
            <a:ext cx="11538065" cy="707886"/>
          </a:xfrm>
          <a:prstGeom prst="rect">
            <a:avLst/>
          </a:prstGeom>
          <a:noFill/>
        </p:spPr>
        <p:txBody>
          <a:bodyPr wrap="square" rtlCol="0">
            <a:spAutoFit/>
          </a:bodyPr>
          <a:lstStyle/>
          <a:p>
            <a:r>
              <a:rPr lang="en-US" sz="4000" dirty="0" err="1"/>
              <a:t>Ejemplos</a:t>
            </a:r>
            <a:r>
              <a:rPr lang="en-US" sz="4000" dirty="0"/>
              <a:t> JUnit</a:t>
            </a:r>
          </a:p>
        </p:txBody>
      </p:sp>
      <p:pic>
        <p:nvPicPr>
          <p:cNvPr id="5" name="Picture 4">
            <a:extLst>
              <a:ext uri="{FF2B5EF4-FFF2-40B4-BE49-F238E27FC236}">
                <a16:creationId xmlns:a16="http://schemas.microsoft.com/office/drawing/2014/main" id="{B6B57C09-F52C-B493-401F-66B5E79CE492}"/>
              </a:ext>
            </a:extLst>
          </p:cNvPr>
          <p:cNvPicPr>
            <a:picLocks noChangeAspect="1"/>
          </p:cNvPicPr>
          <p:nvPr/>
        </p:nvPicPr>
        <p:blipFill>
          <a:blip r:embed="rId3"/>
          <a:stretch>
            <a:fillRect/>
          </a:stretch>
        </p:blipFill>
        <p:spPr>
          <a:xfrm>
            <a:off x="1829256" y="290629"/>
            <a:ext cx="1676681" cy="707887"/>
          </a:xfrm>
          <a:prstGeom prst="rect">
            <a:avLst/>
          </a:prstGeom>
        </p:spPr>
      </p:pic>
      <p:pic>
        <p:nvPicPr>
          <p:cNvPr id="6" name="Picture 5">
            <a:extLst>
              <a:ext uri="{FF2B5EF4-FFF2-40B4-BE49-F238E27FC236}">
                <a16:creationId xmlns:a16="http://schemas.microsoft.com/office/drawing/2014/main" id="{62DAEF34-C671-D980-93FE-BAD63CD70536}"/>
              </a:ext>
            </a:extLst>
          </p:cNvPr>
          <p:cNvPicPr>
            <a:picLocks noChangeAspect="1"/>
          </p:cNvPicPr>
          <p:nvPr/>
        </p:nvPicPr>
        <p:blipFill>
          <a:blip r:embed="rId4"/>
          <a:stretch>
            <a:fillRect/>
          </a:stretch>
        </p:blipFill>
        <p:spPr>
          <a:xfrm>
            <a:off x="7128248" y="2835109"/>
            <a:ext cx="4686795" cy="1724266"/>
          </a:xfrm>
          <a:prstGeom prst="rect">
            <a:avLst/>
          </a:prstGeom>
        </p:spPr>
      </p:pic>
      <p:pic>
        <p:nvPicPr>
          <p:cNvPr id="8" name="Picture 7">
            <a:extLst>
              <a:ext uri="{FF2B5EF4-FFF2-40B4-BE49-F238E27FC236}">
                <a16:creationId xmlns:a16="http://schemas.microsoft.com/office/drawing/2014/main" id="{8A623C1B-642D-0FC3-576D-E093913C6B9C}"/>
              </a:ext>
            </a:extLst>
          </p:cNvPr>
          <p:cNvPicPr>
            <a:picLocks noChangeAspect="1"/>
          </p:cNvPicPr>
          <p:nvPr/>
        </p:nvPicPr>
        <p:blipFill>
          <a:blip r:embed="rId5"/>
          <a:stretch>
            <a:fillRect/>
          </a:stretch>
        </p:blipFill>
        <p:spPr>
          <a:xfrm>
            <a:off x="3848770" y="2835109"/>
            <a:ext cx="3151733" cy="2240887"/>
          </a:xfrm>
          <a:prstGeom prst="rect">
            <a:avLst/>
          </a:prstGeom>
        </p:spPr>
      </p:pic>
      <p:sp>
        <p:nvSpPr>
          <p:cNvPr id="10" name="TextBox 9">
            <a:extLst>
              <a:ext uri="{FF2B5EF4-FFF2-40B4-BE49-F238E27FC236}">
                <a16:creationId xmlns:a16="http://schemas.microsoft.com/office/drawing/2014/main" id="{A4066924-DB8D-5C84-7108-BDA6334E0953}"/>
              </a:ext>
            </a:extLst>
          </p:cNvPr>
          <p:cNvSpPr txBox="1"/>
          <p:nvPr/>
        </p:nvSpPr>
        <p:spPr>
          <a:xfrm>
            <a:off x="8041574" y="2303830"/>
            <a:ext cx="4150426" cy="461665"/>
          </a:xfrm>
          <a:prstGeom prst="rect">
            <a:avLst/>
          </a:prstGeom>
          <a:noFill/>
        </p:spPr>
        <p:txBody>
          <a:bodyPr wrap="square" rtlCol="0">
            <a:spAutoFit/>
          </a:bodyPr>
          <a:lstStyle/>
          <a:p>
            <a:r>
              <a:rPr lang="en-US" sz="2400" dirty="0"/>
              <a:t>Junit + Cucumber</a:t>
            </a:r>
          </a:p>
        </p:txBody>
      </p:sp>
      <p:sp>
        <p:nvSpPr>
          <p:cNvPr id="11" name="TextBox 10">
            <a:extLst>
              <a:ext uri="{FF2B5EF4-FFF2-40B4-BE49-F238E27FC236}">
                <a16:creationId xmlns:a16="http://schemas.microsoft.com/office/drawing/2014/main" id="{0A3C4B53-FDAF-E129-1654-075B323561D3}"/>
              </a:ext>
            </a:extLst>
          </p:cNvPr>
          <p:cNvSpPr txBox="1"/>
          <p:nvPr/>
        </p:nvSpPr>
        <p:spPr>
          <a:xfrm>
            <a:off x="4013860" y="2303830"/>
            <a:ext cx="2636322" cy="461665"/>
          </a:xfrm>
          <a:prstGeom prst="rect">
            <a:avLst/>
          </a:prstGeom>
          <a:noFill/>
        </p:spPr>
        <p:txBody>
          <a:bodyPr wrap="square" rtlCol="0">
            <a:spAutoFit/>
          </a:bodyPr>
          <a:lstStyle/>
          <a:p>
            <a:r>
              <a:rPr lang="en-US" sz="2400" dirty="0"/>
              <a:t>Junit + </a:t>
            </a:r>
            <a:r>
              <a:rPr lang="en-US" sz="2400" dirty="0" err="1"/>
              <a:t>RestAssured</a:t>
            </a:r>
            <a:endParaRPr lang="en-US" sz="2400" dirty="0"/>
          </a:p>
        </p:txBody>
      </p:sp>
      <p:sp>
        <p:nvSpPr>
          <p:cNvPr id="13" name="TextBox 12">
            <a:extLst>
              <a:ext uri="{FF2B5EF4-FFF2-40B4-BE49-F238E27FC236}">
                <a16:creationId xmlns:a16="http://schemas.microsoft.com/office/drawing/2014/main" id="{27FA4320-3E5B-0567-7DF5-897DBDAEB73E}"/>
              </a:ext>
            </a:extLst>
          </p:cNvPr>
          <p:cNvSpPr txBox="1"/>
          <p:nvPr/>
        </p:nvSpPr>
        <p:spPr>
          <a:xfrm>
            <a:off x="2327564" y="5257800"/>
            <a:ext cx="6448300" cy="1200329"/>
          </a:xfrm>
          <a:prstGeom prst="rect">
            <a:avLst/>
          </a:prstGeom>
          <a:noFill/>
        </p:spPr>
        <p:txBody>
          <a:bodyPr wrap="square">
            <a:spAutoFit/>
          </a:bodyPr>
          <a:lstStyle/>
          <a:p>
            <a:r>
              <a:rPr lang="es-ES" dirty="0"/>
              <a:t>Mientras </a:t>
            </a:r>
            <a:r>
              <a:rPr lang="es-ES" dirty="0" err="1"/>
              <a:t>Cucumber</a:t>
            </a:r>
            <a:r>
              <a:rPr lang="es-ES" dirty="0"/>
              <a:t> o </a:t>
            </a:r>
            <a:r>
              <a:rPr lang="es-ES" dirty="0" err="1"/>
              <a:t>RestAssured</a:t>
            </a:r>
            <a:r>
              <a:rPr lang="es-ES" dirty="0"/>
              <a:t> se encargan de la lógica de las pruebas (definición de escenarios o interacción con </a:t>
            </a:r>
            <a:r>
              <a:rPr lang="es-ES" dirty="0" err="1"/>
              <a:t>APIs</a:t>
            </a:r>
            <a:r>
              <a:rPr lang="es-ES" dirty="0"/>
              <a:t>), </a:t>
            </a:r>
            <a:r>
              <a:rPr lang="es-ES" dirty="0" err="1"/>
              <a:t>JUnit</a:t>
            </a:r>
            <a:r>
              <a:rPr lang="es-ES" dirty="0"/>
              <a:t> se encarga de controlar su ejecución, hacer los </a:t>
            </a:r>
            <a:r>
              <a:rPr lang="es-ES" dirty="0" err="1"/>
              <a:t>assertions</a:t>
            </a:r>
            <a:r>
              <a:rPr lang="es-ES" dirty="0"/>
              <a:t>, y proporcionar reportes claros sobre los resultados de las pruebas.</a:t>
            </a:r>
            <a:endParaRPr lang="en-US" dirty="0"/>
          </a:p>
        </p:txBody>
      </p:sp>
      <p:pic>
        <p:nvPicPr>
          <p:cNvPr id="15" name="Picture 14">
            <a:extLst>
              <a:ext uri="{FF2B5EF4-FFF2-40B4-BE49-F238E27FC236}">
                <a16:creationId xmlns:a16="http://schemas.microsoft.com/office/drawing/2014/main" id="{DB6BA278-DB68-FE76-C9B5-310ABF720762}"/>
              </a:ext>
            </a:extLst>
          </p:cNvPr>
          <p:cNvPicPr>
            <a:picLocks noChangeAspect="1"/>
          </p:cNvPicPr>
          <p:nvPr/>
        </p:nvPicPr>
        <p:blipFill>
          <a:blip r:embed="rId6"/>
          <a:stretch>
            <a:fillRect/>
          </a:stretch>
        </p:blipFill>
        <p:spPr>
          <a:xfrm>
            <a:off x="703547" y="2850771"/>
            <a:ext cx="2948116" cy="810382"/>
          </a:xfrm>
          <a:prstGeom prst="rect">
            <a:avLst/>
          </a:prstGeom>
        </p:spPr>
      </p:pic>
      <p:sp>
        <p:nvSpPr>
          <p:cNvPr id="17" name="TextBox 16">
            <a:extLst>
              <a:ext uri="{FF2B5EF4-FFF2-40B4-BE49-F238E27FC236}">
                <a16:creationId xmlns:a16="http://schemas.microsoft.com/office/drawing/2014/main" id="{9EC3E130-C83E-960F-B2C3-7B4F9B8FA761}"/>
              </a:ext>
            </a:extLst>
          </p:cNvPr>
          <p:cNvSpPr txBox="1"/>
          <p:nvPr/>
        </p:nvSpPr>
        <p:spPr>
          <a:xfrm>
            <a:off x="930234" y="2303830"/>
            <a:ext cx="2636322" cy="461665"/>
          </a:xfrm>
          <a:prstGeom prst="rect">
            <a:avLst/>
          </a:prstGeom>
          <a:noFill/>
        </p:spPr>
        <p:txBody>
          <a:bodyPr wrap="square" rtlCol="0">
            <a:spAutoFit/>
          </a:bodyPr>
          <a:lstStyle/>
          <a:p>
            <a:r>
              <a:rPr lang="en-US" sz="2400" dirty="0"/>
              <a:t>Junit</a:t>
            </a:r>
          </a:p>
        </p:txBody>
      </p:sp>
    </p:spTree>
    <p:extLst>
      <p:ext uri="{BB962C8B-B14F-4D97-AF65-F5344CB8AC3E}">
        <p14:creationId xmlns:p14="http://schemas.microsoft.com/office/powerpoint/2010/main" val="21398616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F6F8979-F417-3360-EC33-9D31484869D8}"/>
              </a:ext>
            </a:extLst>
          </p:cNvPr>
          <p:cNvPicPr>
            <a:picLocks noChangeAspect="1"/>
          </p:cNvPicPr>
          <p:nvPr/>
        </p:nvPicPr>
        <p:blipFill>
          <a:blip r:embed="rId2"/>
          <a:stretch>
            <a:fillRect/>
          </a:stretch>
        </p:blipFill>
        <p:spPr>
          <a:xfrm>
            <a:off x="9846049" y="222322"/>
            <a:ext cx="2219635" cy="1019317"/>
          </a:xfrm>
          <a:prstGeom prst="rect">
            <a:avLst/>
          </a:prstGeom>
        </p:spPr>
      </p:pic>
      <p:sp>
        <p:nvSpPr>
          <p:cNvPr id="16" name="TextBox 15">
            <a:extLst>
              <a:ext uri="{FF2B5EF4-FFF2-40B4-BE49-F238E27FC236}">
                <a16:creationId xmlns:a16="http://schemas.microsoft.com/office/drawing/2014/main" id="{0651A76B-1473-8979-A4A4-AE10A5C2EA7F}"/>
              </a:ext>
            </a:extLst>
          </p:cNvPr>
          <p:cNvSpPr txBox="1"/>
          <p:nvPr/>
        </p:nvSpPr>
        <p:spPr>
          <a:xfrm>
            <a:off x="1359216" y="1410109"/>
            <a:ext cx="11538065" cy="707886"/>
          </a:xfrm>
          <a:prstGeom prst="rect">
            <a:avLst/>
          </a:prstGeom>
          <a:noFill/>
        </p:spPr>
        <p:txBody>
          <a:bodyPr wrap="square" rtlCol="0">
            <a:spAutoFit/>
          </a:bodyPr>
          <a:lstStyle/>
          <a:p>
            <a:r>
              <a:rPr lang="en-US" sz="4000" dirty="0"/>
              <a:t>Junit - Assertions</a:t>
            </a:r>
          </a:p>
        </p:txBody>
      </p:sp>
      <p:pic>
        <p:nvPicPr>
          <p:cNvPr id="5" name="Picture 4">
            <a:extLst>
              <a:ext uri="{FF2B5EF4-FFF2-40B4-BE49-F238E27FC236}">
                <a16:creationId xmlns:a16="http://schemas.microsoft.com/office/drawing/2014/main" id="{B6B57C09-F52C-B493-401F-66B5E79CE492}"/>
              </a:ext>
            </a:extLst>
          </p:cNvPr>
          <p:cNvPicPr>
            <a:picLocks noChangeAspect="1"/>
          </p:cNvPicPr>
          <p:nvPr/>
        </p:nvPicPr>
        <p:blipFill>
          <a:blip r:embed="rId3"/>
          <a:stretch>
            <a:fillRect/>
          </a:stretch>
        </p:blipFill>
        <p:spPr>
          <a:xfrm>
            <a:off x="1829256" y="290629"/>
            <a:ext cx="1676681" cy="707887"/>
          </a:xfrm>
          <a:prstGeom prst="rect">
            <a:avLst/>
          </a:prstGeom>
        </p:spPr>
      </p:pic>
      <p:sp>
        <p:nvSpPr>
          <p:cNvPr id="12" name="Rectangle 2">
            <a:extLst>
              <a:ext uri="{FF2B5EF4-FFF2-40B4-BE49-F238E27FC236}">
                <a16:creationId xmlns:a16="http://schemas.microsoft.com/office/drawing/2014/main" id="{D631ABE0-4921-B2D9-1ED8-0ED3B94C7CCA}"/>
              </a:ext>
            </a:extLst>
          </p:cNvPr>
          <p:cNvSpPr>
            <a:spLocks noGrp="1" noChangeArrowheads="1"/>
          </p:cNvSpPr>
          <p:nvPr>
            <p:ph type="subTitle" idx="1"/>
          </p:nvPr>
        </p:nvSpPr>
        <p:spPr bwMode="auto">
          <a:xfrm>
            <a:off x="701675" y="2125665"/>
            <a:ext cx="10367005" cy="2462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Los </a:t>
            </a:r>
            <a:r>
              <a:rPr kumimoji="0" lang="en-US" altLang="en-US" sz="1800" b="1" i="0" u="none" strike="noStrike" cap="none" normalizeH="0" baseline="0" dirty="0">
                <a:ln>
                  <a:noFill/>
                </a:ln>
                <a:solidFill>
                  <a:schemeClr val="tx1"/>
                </a:solidFill>
                <a:effectLst/>
                <a:latin typeface="Arial" panose="020B0604020202020204" pitchFamily="34" charset="0"/>
              </a:rPr>
              <a:t>assertions</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aserciones</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en</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1" i="0" u="none" strike="noStrike" cap="none" normalizeH="0" baseline="0" dirty="0">
                <a:ln>
                  <a:noFill/>
                </a:ln>
                <a:solidFill>
                  <a:schemeClr val="tx1"/>
                </a:solidFill>
                <a:effectLst/>
                <a:latin typeface="Arial" panose="020B0604020202020204" pitchFamily="34" charset="0"/>
              </a:rPr>
              <a:t>JUnit</a:t>
            </a:r>
            <a:r>
              <a:rPr kumimoji="0" lang="en-US" altLang="en-US" sz="1800" b="0" i="0" u="none" strike="noStrike" cap="none" normalizeH="0" baseline="0" dirty="0">
                <a:ln>
                  <a:noFill/>
                </a:ln>
                <a:solidFill>
                  <a:schemeClr val="tx1"/>
                </a:solidFill>
                <a:effectLst/>
                <a:latin typeface="Arial" panose="020B0604020202020204" pitchFamily="34" charset="0"/>
              </a:rPr>
              <a:t> son </a:t>
            </a:r>
            <a:r>
              <a:rPr kumimoji="0" lang="en-US" altLang="en-US" sz="1800" b="0" i="0" u="none" strike="noStrike" cap="none" normalizeH="0" baseline="0" dirty="0" err="1">
                <a:ln>
                  <a:noFill/>
                </a:ln>
                <a:solidFill>
                  <a:schemeClr val="tx1"/>
                </a:solidFill>
                <a:effectLst/>
                <a:latin typeface="Arial" panose="020B0604020202020204" pitchFamily="34" charset="0"/>
              </a:rPr>
              <a:t>métodos</a:t>
            </a:r>
            <a:r>
              <a:rPr kumimoji="0" lang="en-US" altLang="en-US" sz="1800" b="0" i="0" u="none" strike="noStrike" cap="none" normalizeH="0" baseline="0" dirty="0">
                <a:ln>
                  <a:noFill/>
                </a:ln>
                <a:solidFill>
                  <a:schemeClr val="tx1"/>
                </a:solidFill>
                <a:effectLst/>
                <a:latin typeface="Arial" panose="020B0604020202020204" pitchFamily="34" charset="0"/>
              </a:rPr>
              <a:t> que </a:t>
            </a:r>
            <a:r>
              <a:rPr kumimoji="0" lang="en-US" altLang="en-US" sz="1800" b="0" i="0" u="none" strike="noStrike" cap="none" normalizeH="0" baseline="0" dirty="0" err="1">
                <a:ln>
                  <a:noFill/>
                </a:ln>
                <a:solidFill>
                  <a:schemeClr val="tx1"/>
                </a:solidFill>
                <a:effectLst/>
                <a:latin typeface="Arial" panose="020B0604020202020204" pitchFamily="34" charset="0"/>
              </a:rPr>
              <a:t>permiten</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verificar</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si</a:t>
            </a:r>
            <a:r>
              <a:rPr kumimoji="0" lang="en-US" altLang="en-US" sz="1800" b="0" i="0" u="none" strike="noStrike" cap="none" normalizeH="0" baseline="0" dirty="0">
                <a:ln>
                  <a:noFill/>
                </a:ln>
                <a:solidFill>
                  <a:schemeClr val="tx1"/>
                </a:solidFill>
                <a:effectLst/>
                <a:latin typeface="Arial" panose="020B0604020202020204" pitchFamily="34" charset="0"/>
              </a:rPr>
              <a:t> un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valor o </a:t>
            </a:r>
            <a:r>
              <a:rPr kumimoji="0" lang="en-US" altLang="en-US" sz="1800" b="0" i="0" u="none" strike="noStrike" cap="none" normalizeH="0" baseline="0" dirty="0" err="1">
                <a:ln>
                  <a:noFill/>
                </a:ln>
                <a:solidFill>
                  <a:schemeClr val="tx1"/>
                </a:solidFill>
                <a:effectLst/>
                <a:latin typeface="Arial" panose="020B0604020202020204" pitchFamily="34" charset="0"/>
              </a:rPr>
              <a:t>condición</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esperada</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en</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una</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prueba</a:t>
            </a:r>
            <a:r>
              <a:rPr kumimoji="0" lang="en-US" altLang="en-US" sz="1800" b="0" i="0" u="none" strike="noStrike" cap="none" normalizeH="0" baseline="0" dirty="0">
                <a:ln>
                  <a:noFill/>
                </a:ln>
                <a:solidFill>
                  <a:schemeClr val="tx1"/>
                </a:solidFill>
                <a:effectLst/>
                <a:latin typeface="Arial" panose="020B0604020202020204" pitchFamily="34" charset="0"/>
              </a:rPr>
              <a:t> es </a:t>
            </a:r>
            <a:r>
              <a:rPr kumimoji="0" lang="en-US" altLang="en-US" sz="1800" b="0" i="0" u="none" strike="noStrike" cap="none" normalizeH="0" baseline="0" dirty="0" err="1">
                <a:ln>
                  <a:noFill/>
                </a:ln>
                <a:solidFill>
                  <a:schemeClr val="tx1"/>
                </a:solidFill>
                <a:effectLst/>
                <a:latin typeface="Arial" panose="020B0604020202020204" pitchFamily="34" charset="0"/>
              </a:rPr>
              <a:t>correcta</a:t>
            </a:r>
            <a:r>
              <a:rPr kumimoji="0" lang="en-US" altLang="en-US" sz="1800" b="0" i="0" u="none" strike="noStrike" cap="none" normalizeH="0" baseline="0" dirty="0">
                <a:ln>
                  <a:noFill/>
                </a:ln>
                <a:solidFill>
                  <a:schemeClr val="tx1"/>
                </a:solidFill>
                <a:effectLst/>
                <a:latin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Si la </a:t>
            </a:r>
            <a:r>
              <a:rPr kumimoji="0" lang="en-US" altLang="en-US" sz="1800" b="0" i="0" u="none" strike="noStrike" cap="none" normalizeH="0" baseline="0" dirty="0" err="1">
                <a:ln>
                  <a:noFill/>
                </a:ln>
                <a:solidFill>
                  <a:schemeClr val="tx1"/>
                </a:solidFill>
                <a:effectLst/>
                <a:latin typeface="Arial" panose="020B0604020202020204" pitchFamily="34" charset="0"/>
              </a:rPr>
              <a:t>aserción</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falla</a:t>
            </a:r>
            <a:r>
              <a:rPr kumimoji="0" lang="en-US" altLang="en-US" sz="1800" b="0" i="0" u="none" strike="noStrike" cap="none" normalizeH="0" baseline="0" dirty="0">
                <a:ln>
                  <a:noFill/>
                </a:ln>
                <a:solidFill>
                  <a:schemeClr val="tx1"/>
                </a:solidFill>
                <a:effectLst/>
                <a:latin typeface="Arial" panose="020B0604020202020204" pitchFamily="34" charset="0"/>
              </a:rPr>
              <a:t> (es </a:t>
            </a:r>
            <a:r>
              <a:rPr kumimoji="0" lang="en-US" altLang="en-US" sz="1800" b="0" i="0" u="none" strike="noStrike" cap="none" normalizeH="0" baseline="0" dirty="0" err="1">
                <a:ln>
                  <a:noFill/>
                </a:ln>
                <a:solidFill>
                  <a:schemeClr val="tx1"/>
                </a:solidFill>
                <a:effectLst/>
                <a:latin typeface="Arial" panose="020B0604020202020204" pitchFamily="34" charset="0"/>
              </a:rPr>
              <a:t>decir</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si</a:t>
            </a:r>
            <a:r>
              <a:rPr kumimoji="0" lang="en-US" altLang="en-US" sz="1800" b="0" i="0" u="none" strike="noStrike" cap="none" normalizeH="0" baseline="0" dirty="0">
                <a:ln>
                  <a:noFill/>
                </a:ln>
                <a:solidFill>
                  <a:schemeClr val="tx1"/>
                </a:solidFill>
                <a:effectLst/>
                <a:latin typeface="Arial" panose="020B0604020202020204" pitchFamily="34" charset="0"/>
              </a:rPr>
              <a:t> la </a:t>
            </a:r>
            <a:r>
              <a:rPr kumimoji="0" lang="en-US" altLang="en-US" sz="1800" b="0" i="0" u="none" strike="noStrike" cap="none" normalizeH="0" baseline="0" dirty="0" err="1">
                <a:ln>
                  <a:noFill/>
                </a:ln>
                <a:solidFill>
                  <a:schemeClr val="tx1"/>
                </a:solidFill>
                <a:effectLst/>
                <a:latin typeface="Arial" panose="020B0604020202020204" pitchFamily="34" charset="0"/>
              </a:rPr>
              <a:t>condición</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esperada</a:t>
            </a:r>
            <a:r>
              <a:rPr kumimoji="0" lang="en-US" altLang="en-US" sz="1800" b="0" i="0" u="none" strike="noStrike" cap="none" normalizeH="0" baseline="0" dirty="0">
                <a:ln>
                  <a:noFill/>
                </a:ln>
                <a:solidFill>
                  <a:schemeClr val="tx1"/>
                </a:solidFill>
                <a:effectLst/>
                <a:latin typeface="Arial" panose="020B0604020202020204" pitchFamily="34" charset="0"/>
              </a:rPr>
              <a:t> no se </a:t>
            </a:r>
            <a:r>
              <a:rPr kumimoji="0" lang="en-US" altLang="en-US" sz="1800" b="0" i="0" u="none" strike="noStrike" cap="none" normalizeH="0" baseline="0" dirty="0" err="1">
                <a:ln>
                  <a:noFill/>
                </a:ln>
                <a:solidFill>
                  <a:schemeClr val="tx1"/>
                </a:solidFill>
                <a:effectLst/>
                <a:latin typeface="Arial" panose="020B0604020202020204" pitchFamily="34" charset="0"/>
              </a:rPr>
              <a:t>cumple</a:t>
            </a:r>
            <a:r>
              <a:rPr kumimoji="0" lang="en-US" altLang="en-US" sz="1800" b="0" i="0" u="none" strike="noStrike" cap="none" normalizeH="0" baseline="0" dirty="0">
                <a:ln>
                  <a:noFill/>
                </a:ln>
                <a:solidFill>
                  <a:schemeClr val="tx1"/>
                </a:solidFill>
                <a:effectLst/>
                <a:latin typeface="Arial" panose="020B0604020202020204" pitchFamily="34" charset="0"/>
              </a:rPr>
              <a:t>), la </a:t>
            </a:r>
            <a:r>
              <a:rPr kumimoji="0" lang="en-US" altLang="en-US" sz="1800" b="0" i="0" u="none" strike="noStrike" cap="none" normalizeH="0" baseline="0" dirty="0" err="1">
                <a:ln>
                  <a:noFill/>
                </a:ln>
                <a:solidFill>
                  <a:schemeClr val="tx1"/>
                </a:solidFill>
                <a:effectLst/>
                <a:latin typeface="Arial" panose="020B0604020202020204" pitchFamily="34" charset="0"/>
              </a:rPr>
              <a:t>prueba</a:t>
            </a:r>
            <a:r>
              <a:rPr kumimoji="0" lang="en-US" altLang="en-US" sz="1800" b="0" i="0" u="none" strike="noStrike" cap="none" normalizeH="0" baseline="0" dirty="0">
                <a:ln>
                  <a:noFill/>
                </a:ln>
                <a:solidFill>
                  <a:schemeClr val="tx1"/>
                </a:solidFill>
                <a:effectLst/>
                <a:latin typeface="Arial" panose="020B0604020202020204" pitchFamily="34" charset="0"/>
              </a:rPr>
              <a:t> se </a:t>
            </a:r>
            <a:r>
              <a:rPr kumimoji="0" lang="en-US" altLang="en-US" sz="1800" b="0" i="0" u="none" strike="noStrike" cap="none" normalizeH="0" baseline="0" dirty="0" err="1">
                <a:ln>
                  <a:noFill/>
                </a:ln>
                <a:solidFill>
                  <a:schemeClr val="tx1"/>
                </a:solidFill>
                <a:effectLst/>
                <a:latin typeface="Arial" panose="020B0604020202020204" pitchFamily="34" charset="0"/>
              </a:rPr>
              <a:t>considera</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fallida</a:t>
            </a:r>
            <a:r>
              <a:rPr kumimoji="0" lang="en-US" altLang="en-US" sz="1800" b="0" i="0" u="none" strike="noStrike" cap="none" normalizeH="0" baseline="0" dirty="0">
                <a:ln>
                  <a:noFill/>
                </a:ln>
                <a:solidFill>
                  <a:schemeClr val="tx1"/>
                </a:solidFill>
                <a:effectLst/>
                <a:latin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Las </a:t>
            </a:r>
            <a:r>
              <a:rPr kumimoji="0" lang="en-US" altLang="en-US" sz="1800" b="0" i="0" u="none" strike="noStrike" cap="none" normalizeH="0" baseline="0" dirty="0" err="1">
                <a:ln>
                  <a:noFill/>
                </a:ln>
                <a:solidFill>
                  <a:schemeClr val="tx1"/>
                </a:solidFill>
                <a:effectLst/>
                <a:latin typeface="Arial" panose="020B0604020202020204" pitchFamily="34" charset="0"/>
              </a:rPr>
              <a:t>aserciones</a:t>
            </a:r>
            <a:r>
              <a:rPr kumimoji="0" lang="en-US" altLang="en-US" sz="1800" b="0" i="0" u="none" strike="noStrike" cap="none" normalizeH="0" baseline="0" dirty="0">
                <a:ln>
                  <a:noFill/>
                </a:ln>
                <a:solidFill>
                  <a:schemeClr val="tx1"/>
                </a:solidFill>
                <a:effectLst/>
                <a:latin typeface="Arial" panose="020B0604020202020204" pitchFamily="34" charset="0"/>
              </a:rPr>
              <a:t> son </a:t>
            </a:r>
            <a:r>
              <a:rPr kumimoji="0" lang="en-US" altLang="en-US" sz="1800" b="0" i="0" u="none" strike="noStrike" cap="none" normalizeH="0" baseline="0" dirty="0" err="1">
                <a:ln>
                  <a:noFill/>
                </a:ln>
                <a:solidFill>
                  <a:schemeClr val="tx1"/>
                </a:solidFill>
                <a:effectLst/>
                <a:latin typeface="Arial" panose="020B0604020202020204" pitchFamily="34" charset="0"/>
              </a:rPr>
              <a:t>fundamentales</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en</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el</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proceso</a:t>
            </a:r>
            <a:r>
              <a:rPr kumimoji="0" lang="en-US" altLang="en-US" sz="1800" b="0" i="0" u="none" strike="noStrike" cap="none" normalizeH="0" baseline="0" dirty="0">
                <a:ln>
                  <a:noFill/>
                </a:ln>
                <a:solidFill>
                  <a:schemeClr val="tx1"/>
                </a:solidFill>
                <a:effectLst/>
                <a:latin typeface="Arial" panose="020B0604020202020204" pitchFamily="34" charset="0"/>
              </a:rPr>
              <a:t> de testing </a:t>
            </a:r>
            <a:r>
              <a:rPr kumimoji="0" lang="en-US" altLang="en-US" sz="1800" b="0" i="0" u="none" strike="noStrike" cap="none" normalizeH="0" baseline="0" dirty="0" err="1">
                <a:ln>
                  <a:noFill/>
                </a:ln>
                <a:solidFill>
                  <a:schemeClr val="tx1"/>
                </a:solidFill>
                <a:effectLst/>
                <a:latin typeface="Arial" panose="020B0604020202020204" pitchFamily="34" charset="0"/>
              </a:rPr>
              <a:t>porque</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permiten</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comparar</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resultados</a:t>
            </a:r>
            <a:r>
              <a:rPr kumimoji="0" lang="en-US" altLang="en-US" sz="1800" b="0" i="0" u="none" strike="noStrike" cap="none" normalizeH="0" baseline="0" dirty="0">
                <a:ln>
                  <a:noFill/>
                </a:ln>
                <a:solidFill>
                  <a:schemeClr val="tx1"/>
                </a:solidFill>
                <a:effectLst/>
                <a:latin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err="1">
                <a:ln>
                  <a:noFill/>
                </a:ln>
                <a:solidFill>
                  <a:schemeClr val="tx1"/>
                </a:solidFill>
                <a:effectLst/>
                <a:latin typeface="Arial" panose="020B0604020202020204" pitchFamily="34" charset="0"/>
              </a:rPr>
              <a:t>obtenidos</a:t>
            </a:r>
            <a:r>
              <a:rPr kumimoji="0" lang="en-US" altLang="en-US" sz="1800" b="0" i="0" u="none" strike="noStrike" cap="none" normalizeH="0" baseline="0" dirty="0">
                <a:ln>
                  <a:noFill/>
                </a:ln>
                <a:solidFill>
                  <a:schemeClr val="tx1"/>
                </a:solidFill>
                <a:effectLst/>
                <a:latin typeface="Arial" panose="020B0604020202020204" pitchFamily="34" charset="0"/>
              </a:rPr>
              <a:t> con </a:t>
            </a:r>
            <a:r>
              <a:rPr kumimoji="0" lang="en-US" altLang="en-US" sz="1800" b="0" i="0" u="none" strike="noStrike" cap="none" normalizeH="0" baseline="0" dirty="0" err="1">
                <a:ln>
                  <a:noFill/>
                </a:ln>
                <a:solidFill>
                  <a:schemeClr val="tx1"/>
                </a:solidFill>
                <a:effectLst/>
                <a:latin typeface="Arial" panose="020B0604020202020204" pitchFamily="34" charset="0"/>
              </a:rPr>
              <a:t>los</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resultados</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esperados</a:t>
            </a:r>
            <a:r>
              <a:rPr kumimoji="0" lang="en-US" altLang="en-US" sz="18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8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En </a:t>
            </a:r>
            <a:r>
              <a:rPr kumimoji="0" lang="en-US" altLang="en-US" sz="1800" b="1" i="0" u="none" strike="noStrike" cap="none" normalizeH="0" baseline="0" dirty="0">
                <a:ln>
                  <a:noFill/>
                </a:ln>
                <a:solidFill>
                  <a:schemeClr val="tx1"/>
                </a:solidFill>
                <a:effectLst/>
                <a:latin typeface="Arial" panose="020B0604020202020204" pitchFamily="34" charset="0"/>
              </a:rPr>
              <a:t>JUnit 5</a:t>
            </a:r>
            <a:r>
              <a:rPr kumimoji="0" lang="en-US" altLang="en-US" sz="1800" b="0" i="0" u="none" strike="noStrike" cap="none" normalizeH="0" baseline="0" dirty="0">
                <a:ln>
                  <a:noFill/>
                </a:ln>
                <a:solidFill>
                  <a:schemeClr val="tx1"/>
                </a:solidFill>
                <a:effectLst/>
                <a:latin typeface="Arial" panose="020B0604020202020204" pitchFamily="34" charset="0"/>
              </a:rPr>
              <a:t> (la </a:t>
            </a:r>
            <a:r>
              <a:rPr kumimoji="0" lang="en-US" altLang="en-US" sz="1800" b="0" i="0" u="none" strike="noStrike" cap="none" normalizeH="0" baseline="0" dirty="0" err="1">
                <a:ln>
                  <a:noFill/>
                </a:ln>
                <a:solidFill>
                  <a:schemeClr val="tx1"/>
                </a:solidFill>
                <a:effectLst/>
                <a:latin typeface="Arial" panose="020B0604020202020204" pitchFamily="34" charset="0"/>
              </a:rPr>
              <a:t>versión</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más</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reciente</a:t>
            </a:r>
            <a:r>
              <a:rPr kumimoji="0" lang="en-US" altLang="en-US" sz="1800" b="0" i="0" u="none" strike="noStrike" cap="none" normalizeH="0" baseline="0" dirty="0">
                <a:ln>
                  <a:noFill/>
                </a:ln>
                <a:solidFill>
                  <a:schemeClr val="tx1"/>
                </a:solidFill>
                <a:effectLst/>
                <a:latin typeface="Arial" panose="020B0604020202020204" pitchFamily="34" charset="0"/>
              </a:rPr>
              <a:t>), las </a:t>
            </a:r>
            <a:r>
              <a:rPr kumimoji="0" lang="en-US" altLang="en-US" sz="1800" b="0" i="0" u="none" strike="noStrike" cap="none" normalizeH="0" baseline="0" dirty="0" err="1">
                <a:ln>
                  <a:noFill/>
                </a:ln>
                <a:solidFill>
                  <a:schemeClr val="tx1"/>
                </a:solidFill>
                <a:effectLst/>
                <a:latin typeface="Arial" panose="020B0604020202020204" pitchFamily="34" charset="0"/>
              </a:rPr>
              <a:t>aserciones</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están</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incluidas</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en</a:t>
            </a:r>
            <a:r>
              <a:rPr kumimoji="0" lang="en-US" altLang="en-US" sz="1800" b="0" i="0" u="none" strike="noStrike" cap="none" normalizeH="0" baseline="0" dirty="0">
                <a:ln>
                  <a:noFill/>
                </a:ln>
                <a:solidFill>
                  <a:schemeClr val="tx1"/>
                </a:solidFill>
                <a:effectLst/>
                <a:latin typeface="Arial" panose="020B0604020202020204" pitchFamily="34" charset="0"/>
              </a:rPr>
              <a:t> la </a:t>
            </a:r>
            <a:r>
              <a:rPr kumimoji="0" lang="en-US" altLang="en-US" sz="1800" b="0" i="0" u="none" strike="noStrike" cap="none" normalizeH="0" baseline="0" dirty="0" err="1">
                <a:ln>
                  <a:noFill/>
                </a:ln>
                <a:solidFill>
                  <a:schemeClr val="tx1"/>
                </a:solidFill>
                <a:effectLst/>
                <a:latin typeface="Arial" panose="020B0604020202020204" pitchFamily="34" charset="0"/>
              </a:rPr>
              <a:t>clase</a:t>
            </a:r>
            <a:r>
              <a:rPr kumimoji="0" lang="en-US" altLang="en-US" sz="1800" b="0" i="0" u="none" strike="noStrike" cap="none" normalizeH="0" baseline="0" dirty="0">
                <a:ln>
                  <a:noFill/>
                </a:ln>
                <a:solidFill>
                  <a:schemeClr val="tx1"/>
                </a:solidFill>
                <a:effectLst/>
                <a:latin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i="1" u="none" strike="noStrike" cap="none" normalizeH="0" baseline="0" dirty="0" err="1">
                <a:ln>
                  <a:noFill/>
                </a:ln>
                <a:solidFill>
                  <a:schemeClr val="tx1"/>
                </a:solidFill>
                <a:effectLst/>
              </a:rPr>
              <a:t>org.junit.jupiter.api.Assertions</a:t>
            </a:r>
            <a:r>
              <a:rPr kumimoji="0" lang="en-US" altLang="en-US" sz="800" i="1" u="none" strike="noStrike" cap="none" normalizeH="0" baseline="0" dirty="0">
                <a:ln>
                  <a:noFill/>
                </a:ln>
                <a:solidFill>
                  <a:schemeClr val="tx1"/>
                </a:solidFill>
                <a:effectLst/>
              </a:rPr>
              <a:t>. </a:t>
            </a:r>
            <a:endParaRPr kumimoji="0" lang="en-US" altLang="en-US" sz="1800" i="1" u="none" strike="noStrike" cap="none" normalizeH="0" baseline="0" dirty="0">
              <a:ln>
                <a:noFill/>
              </a:ln>
              <a:solidFill>
                <a:schemeClr val="tx1"/>
              </a:solidFill>
              <a:effectLst/>
            </a:endParaRPr>
          </a:p>
        </p:txBody>
      </p:sp>
    </p:spTree>
    <p:extLst>
      <p:ext uri="{BB962C8B-B14F-4D97-AF65-F5344CB8AC3E}">
        <p14:creationId xmlns:p14="http://schemas.microsoft.com/office/powerpoint/2010/main" val="14235449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F6F8979-F417-3360-EC33-9D31484869D8}"/>
              </a:ext>
            </a:extLst>
          </p:cNvPr>
          <p:cNvPicPr>
            <a:picLocks noChangeAspect="1"/>
          </p:cNvPicPr>
          <p:nvPr/>
        </p:nvPicPr>
        <p:blipFill>
          <a:blip r:embed="rId2"/>
          <a:stretch>
            <a:fillRect/>
          </a:stretch>
        </p:blipFill>
        <p:spPr>
          <a:xfrm>
            <a:off x="9846049" y="222322"/>
            <a:ext cx="2219635" cy="1019317"/>
          </a:xfrm>
          <a:prstGeom prst="rect">
            <a:avLst/>
          </a:prstGeom>
        </p:spPr>
      </p:pic>
      <p:sp>
        <p:nvSpPr>
          <p:cNvPr id="16" name="TextBox 15">
            <a:extLst>
              <a:ext uri="{FF2B5EF4-FFF2-40B4-BE49-F238E27FC236}">
                <a16:creationId xmlns:a16="http://schemas.microsoft.com/office/drawing/2014/main" id="{0651A76B-1473-8979-A4A4-AE10A5C2EA7F}"/>
              </a:ext>
            </a:extLst>
          </p:cNvPr>
          <p:cNvSpPr txBox="1"/>
          <p:nvPr/>
        </p:nvSpPr>
        <p:spPr>
          <a:xfrm>
            <a:off x="1359216" y="1410109"/>
            <a:ext cx="11538065" cy="707886"/>
          </a:xfrm>
          <a:prstGeom prst="rect">
            <a:avLst/>
          </a:prstGeom>
          <a:noFill/>
        </p:spPr>
        <p:txBody>
          <a:bodyPr wrap="square" rtlCol="0">
            <a:spAutoFit/>
          </a:bodyPr>
          <a:lstStyle/>
          <a:p>
            <a:r>
              <a:rPr lang="en-US" sz="4000" dirty="0"/>
              <a:t>Junit – Assertions</a:t>
            </a:r>
          </a:p>
        </p:txBody>
      </p:sp>
      <p:pic>
        <p:nvPicPr>
          <p:cNvPr id="5" name="Picture 4">
            <a:extLst>
              <a:ext uri="{FF2B5EF4-FFF2-40B4-BE49-F238E27FC236}">
                <a16:creationId xmlns:a16="http://schemas.microsoft.com/office/drawing/2014/main" id="{B6B57C09-F52C-B493-401F-66B5E79CE492}"/>
              </a:ext>
            </a:extLst>
          </p:cNvPr>
          <p:cNvPicPr>
            <a:picLocks noChangeAspect="1"/>
          </p:cNvPicPr>
          <p:nvPr/>
        </p:nvPicPr>
        <p:blipFill>
          <a:blip r:embed="rId3"/>
          <a:stretch>
            <a:fillRect/>
          </a:stretch>
        </p:blipFill>
        <p:spPr>
          <a:xfrm>
            <a:off x="1829256" y="290629"/>
            <a:ext cx="1676681" cy="707887"/>
          </a:xfrm>
          <a:prstGeom prst="rect">
            <a:avLst/>
          </a:prstGeom>
        </p:spPr>
      </p:pic>
      <p:sp>
        <p:nvSpPr>
          <p:cNvPr id="12" name="Rectangle 2">
            <a:extLst>
              <a:ext uri="{FF2B5EF4-FFF2-40B4-BE49-F238E27FC236}">
                <a16:creationId xmlns:a16="http://schemas.microsoft.com/office/drawing/2014/main" id="{D631ABE0-4921-B2D9-1ED8-0ED3B94C7CCA}"/>
              </a:ext>
            </a:extLst>
          </p:cNvPr>
          <p:cNvSpPr>
            <a:spLocks noGrp="1" noChangeArrowheads="1"/>
          </p:cNvSpPr>
          <p:nvPr>
            <p:ph type="subTitle" idx="1"/>
          </p:nvPr>
        </p:nvSpPr>
        <p:spPr bwMode="auto">
          <a:xfrm>
            <a:off x="701675" y="3172105"/>
            <a:ext cx="23756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i="1" u="none" strike="noStrike" cap="none" normalizeH="0" baseline="0" dirty="0">
                <a:ln>
                  <a:noFill/>
                </a:ln>
                <a:solidFill>
                  <a:schemeClr val="tx1"/>
                </a:solidFill>
                <a:effectLst/>
              </a:rPr>
              <a:t> </a:t>
            </a:r>
          </a:p>
        </p:txBody>
      </p:sp>
      <p:pic>
        <p:nvPicPr>
          <p:cNvPr id="3" name="Picture 2">
            <a:extLst>
              <a:ext uri="{FF2B5EF4-FFF2-40B4-BE49-F238E27FC236}">
                <a16:creationId xmlns:a16="http://schemas.microsoft.com/office/drawing/2014/main" id="{D417358B-CF69-8D4F-424F-C552D3F3047F}"/>
              </a:ext>
            </a:extLst>
          </p:cNvPr>
          <p:cNvPicPr>
            <a:picLocks noChangeAspect="1"/>
          </p:cNvPicPr>
          <p:nvPr/>
        </p:nvPicPr>
        <p:blipFill>
          <a:blip r:embed="rId4"/>
          <a:stretch>
            <a:fillRect/>
          </a:stretch>
        </p:blipFill>
        <p:spPr>
          <a:xfrm>
            <a:off x="1359216" y="3473827"/>
            <a:ext cx="3924848" cy="1086002"/>
          </a:xfrm>
          <a:prstGeom prst="rect">
            <a:avLst/>
          </a:prstGeom>
        </p:spPr>
      </p:pic>
      <p:sp>
        <p:nvSpPr>
          <p:cNvPr id="6" name="TextBox 5">
            <a:extLst>
              <a:ext uri="{FF2B5EF4-FFF2-40B4-BE49-F238E27FC236}">
                <a16:creationId xmlns:a16="http://schemas.microsoft.com/office/drawing/2014/main" id="{DB925738-1DBF-72AF-D454-2EF8186DA6DC}"/>
              </a:ext>
            </a:extLst>
          </p:cNvPr>
          <p:cNvSpPr txBox="1"/>
          <p:nvPr/>
        </p:nvSpPr>
        <p:spPr>
          <a:xfrm>
            <a:off x="1321611" y="2845783"/>
            <a:ext cx="6448300" cy="369332"/>
          </a:xfrm>
          <a:prstGeom prst="rect">
            <a:avLst/>
          </a:prstGeom>
          <a:noFill/>
        </p:spPr>
        <p:txBody>
          <a:bodyPr wrap="square">
            <a:spAutoFit/>
          </a:bodyPr>
          <a:lstStyle/>
          <a:p>
            <a:r>
              <a:rPr lang="es-ES" dirty="0"/>
              <a:t>Verifica si dos valores son iguales</a:t>
            </a:r>
            <a:endParaRPr lang="en-US" dirty="0"/>
          </a:p>
        </p:txBody>
      </p:sp>
      <p:sp>
        <p:nvSpPr>
          <p:cNvPr id="8" name="TextBox 7">
            <a:extLst>
              <a:ext uri="{FF2B5EF4-FFF2-40B4-BE49-F238E27FC236}">
                <a16:creationId xmlns:a16="http://schemas.microsoft.com/office/drawing/2014/main" id="{20617DE9-6AEA-D3CB-FC32-9A0351E8EB94}"/>
              </a:ext>
            </a:extLst>
          </p:cNvPr>
          <p:cNvSpPr txBox="1"/>
          <p:nvPr/>
        </p:nvSpPr>
        <p:spPr>
          <a:xfrm>
            <a:off x="1321611" y="2344922"/>
            <a:ext cx="6448300" cy="369332"/>
          </a:xfrm>
          <a:prstGeom prst="rect">
            <a:avLst/>
          </a:prstGeom>
          <a:noFill/>
        </p:spPr>
        <p:txBody>
          <a:bodyPr wrap="square">
            <a:spAutoFit/>
          </a:bodyPr>
          <a:lstStyle/>
          <a:p>
            <a:r>
              <a:rPr lang="en-US" sz="1800" b="1" i="1" dirty="0" err="1"/>
              <a:t>assertEquals</a:t>
            </a:r>
            <a:endParaRPr lang="en-US" b="1" i="1" dirty="0"/>
          </a:p>
        </p:txBody>
      </p:sp>
      <p:sp>
        <p:nvSpPr>
          <p:cNvPr id="11" name="TextBox 10">
            <a:extLst>
              <a:ext uri="{FF2B5EF4-FFF2-40B4-BE49-F238E27FC236}">
                <a16:creationId xmlns:a16="http://schemas.microsoft.com/office/drawing/2014/main" id="{10508A90-124E-18A8-2DAD-AD5DC335C327}"/>
              </a:ext>
            </a:extLst>
          </p:cNvPr>
          <p:cNvSpPr txBox="1"/>
          <p:nvPr/>
        </p:nvSpPr>
        <p:spPr>
          <a:xfrm>
            <a:off x="6654635" y="2344922"/>
            <a:ext cx="6448300" cy="369332"/>
          </a:xfrm>
          <a:prstGeom prst="rect">
            <a:avLst/>
          </a:prstGeom>
          <a:noFill/>
        </p:spPr>
        <p:txBody>
          <a:bodyPr wrap="square">
            <a:spAutoFit/>
          </a:bodyPr>
          <a:lstStyle/>
          <a:p>
            <a:r>
              <a:rPr lang="en-US" b="1" i="1" dirty="0" err="1"/>
              <a:t>assertNotEquals</a:t>
            </a:r>
            <a:endParaRPr lang="en-US" b="1" i="1" dirty="0"/>
          </a:p>
        </p:txBody>
      </p:sp>
      <p:sp>
        <p:nvSpPr>
          <p:cNvPr id="14" name="TextBox 13">
            <a:extLst>
              <a:ext uri="{FF2B5EF4-FFF2-40B4-BE49-F238E27FC236}">
                <a16:creationId xmlns:a16="http://schemas.microsoft.com/office/drawing/2014/main" id="{1C450DBC-2A3B-22E9-584C-AE0FCE6EE1EC}"/>
              </a:ext>
            </a:extLst>
          </p:cNvPr>
          <p:cNvSpPr txBox="1"/>
          <p:nvPr/>
        </p:nvSpPr>
        <p:spPr>
          <a:xfrm>
            <a:off x="6654635" y="2845783"/>
            <a:ext cx="6825342" cy="369332"/>
          </a:xfrm>
          <a:prstGeom prst="rect">
            <a:avLst/>
          </a:prstGeom>
          <a:noFill/>
        </p:spPr>
        <p:txBody>
          <a:bodyPr wrap="square">
            <a:spAutoFit/>
          </a:bodyPr>
          <a:lstStyle/>
          <a:p>
            <a:r>
              <a:rPr lang="es-ES" dirty="0"/>
              <a:t>Verifica que dos valores NO sean iguales</a:t>
            </a:r>
            <a:endParaRPr lang="en-US" dirty="0"/>
          </a:p>
        </p:txBody>
      </p:sp>
      <p:pic>
        <p:nvPicPr>
          <p:cNvPr id="17" name="Picture 16">
            <a:extLst>
              <a:ext uri="{FF2B5EF4-FFF2-40B4-BE49-F238E27FC236}">
                <a16:creationId xmlns:a16="http://schemas.microsoft.com/office/drawing/2014/main" id="{05DC0D2B-B771-EC1A-3526-C7DB9E301F35}"/>
              </a:ext>
            </a:extLst>
          </p:cNvPr>
          <p:cNvPicPr>
            <a:picLocks noChangeAspect="1"/>
          </p:cNvPicPr>
          <p:nvPr/>
        </p:nvPicPr>
        <p:blipFill>
          <a:blip r:embed="rId5"/>
          <a:stretch>
            <a:fillRect/>
          </a:stretch>
        </p:blipFill>
        <p:spPr>
          <a:xfrm>
            <a:off x="6742298" y="3429000"/>
            <a:ext cx="4134427" cy="1047896"/>
          </a:xfrm>
          <a:prstGeom prst="rect">
            <a:avLst/>
          </a:prstGeom>
        </p:spPr>
      </p:pic>
      <p:sp>
        <p:nvSpPr>
          <p:cNvPr id="18" name="TextBox 17">
            <a:extLst>
              <a:ext uri="{FF2B5EF4-FFF2-40B4-BE49-F238E27FC236}">
                <a16:creationId xmlns:a16="http://schemas.microsoft.com/office/drawing/2014/main" id="{6DAE4526-071A-BD84-55A2-9F7149BE2FAD}"/>
              </a:ext>
            </a:extLst>
          </p:cNvPr>
          <p:cNvSpPr txBox="1"/>
          <p:nvPr/>
        </p:nvSpPr>
        <p:spPr>
          <a:xfrm>
            <a:off x="1242442" y="5515752"/>
            <a:ext cx="6448300" cy="646331"/>
          </a:xfrm>
          <a:prstGeom prst="rect">
            <a:avLst/>
          </a:prstGeom>
          <a:noFill/>
        </p:spPr>
        <p:txBody>
          <a:bodyPr wrap="square">
            <a:spAutoFit/>
          </a:bodyPr>
          <a:lstStyle/>
          <a:p>
            <a:r>
              <a:rPr lang="es-ES" dirty="0"/>
              <a:t>***Los mensajes (último parámetro) se mostrarán en caso de que el test falle</a:t>
            </a:r>
            <a:endParaRPr lang="en-US" dirty="0"/>
          </a:p>
        </p:txBody>
      </p:sp>
    </p:spTree>
    <p:extLst>
      <p:ext uri="{BB962C8B-B14F-4D97-AF65-F5344CB8AC3E}">
        <p14:creationId xmlns:p14="http://schemas.microsoft.com/office/powerpoint/2010/main" val="31302244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F6F8979-F417-3360-EC33-9D31484869D8}"/>
              </a:ext>
            </a:extLst>
          </p:cNvPr>
          <p:cNvPicPr>
            <a:picLocks noChangeAspect="1"/>
          </p:cNvPicPr>
          <p:nvPr/>
        </p:nvPicPr>
        <p:blipFill>
          <a:blip r:embed="rId2"/>
          <a:stretch>
            <a:fillRect/>
          </a:stretch>
        </p:blipFill>
        <p:spPr>
          <a:xfrm>
            <a:off x="9846049" y="222322"/>
            <a:ext cx="2219635" cy="1019317"/>
          </a:xfrm>
          <a:prstGeom prst="rect">
            <a:avLst/>
          </a:prstGeom>
        </p:spPr>
      </p:pic>
      <p:sp>
        <p:nvSpPr>
          <p:cNvPr id="16" name="TextBox 15">
            <a:extLst>
              <a:ext uri="{FF2B5EF4-FFF2-40B4-BE49-F238E27FC236}">
                <a16:creationId xmlns:a16="http://schemas.microsoft.com/office/drawing/2014/main" id="{0651A76B-1473-8979-A4A4-AE10A5C2EA7F}"/>
              </a:ext>
            </a:extLst>
          </p:cNvPr>
          <p:cNvSpPr txBox="1"/>
          <p:nvPr/>
        </p:nvSpPr>
        <p:spPr>
          <a:xfrm>
            <a:off x="1359216" y="1410109"/>
            <a:ext cx="11538065" cy="707886"/>
          </a:xfrm>
          <a:prstGeom prst="rect">
            <a:avLst/>
          </a:prstGeom>
          <a:noFill/>
        </p:spPr>
        <p:txBody>
          <a:bodyPr wrap="square" rtlCol="0">
            <a:spAutoFit/>
          </a:bodyPr>
          <a:lstStyle/>
          <a:p>
            <a:r>
              <a:rPr lang="en-US" sz="4000" dirty="0"/>
              <a:t>Junit – Assertions</a:t>
            </a:r>
          </a:p>
        </p:txBody>
      </p:sp>
      <p:pic>
        <p:nvPicPr>
          <p:cNvPr id="5" name="Picture 4">
            <a:extLst>
              <a:ext uri="{FF2B5EF4-FFF2-40B4-BE49-F238E27FC236}">
                <a16:creationId xmlns:a16="http://schemas.microsoft.com/office/drawing/2014/main" id="{B6B57C09-F52C-B493-401F-66B5E79CE492}"/>
              </a:ext>
            </a:extLst>
          </p:cNvPr>
          <p:cNvPicPr>
            <a:picLocks noChangeAspect="1"/>
          </p:cNvPicPr>
          <p:nvPr/>
        </p:nvPicPr>
        <p:blipFill>
          <a:blip r:embed="rId3"/>
          <a:stretch>
            <a:fillRect/>
          </a:stretch>
        </p:blipFill>
        <p:spPr>
          <a:xfrm>
            <a:off x="1829256" y="290629"/>
            <a:ext cx="1676681" cy="707887"/>
          </a:xfrm>
          <a:prstGeom prst="rect">
            <a:avLst/>
          </a:prstGeom>
        </p:spPr>
      </p:pic>
      <p:sp>
        <p:nvSpPr>
          <p:cNvPr id="12" name="Rectangle 2">
            <a:extLst>
              <a:ext uri="{FF2B5EF4-FFF2-40B4-BE49-F238E27FC236}">
                <a16:creationId xmlns:a16="http://schemas.microsoft.com/office/drawing/2014/main" id="{D631ABE0-4921-B2D9-1ED8-0ED3B94C7CCA}"/>
              </a:ext>
            </a:extLst>
          </p:cNvPr>
          <p:cNvSpPr>
            <a:spLocks noGrp="1" noChangeArrowheads="1"/>
          </p:cNvSpPr>
          <p:nvPr>
            <p:ph type="subTitle" idx="1"/>
          </p:nvPr>
        </p:nvSpPr>
        <p:spPr bwMode="auto">
          <a:xfrm>
            <a:off x="701675" y="3172105"/>
            <a:ext cx="23756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i="1" u="none" strike="noStrike" cap="none" normalizeH="0" baseline="0" dirty="0">
                <a:ln>
                  <a:noFill/>
                </a:ln>
                <a:solidFill>
                  <a:schemeClr val="tx1"/>
                </a:solidFill>
                <a:effectLst/>
              </a:rPr>
              <a:t> </a:t>
            </a:r>
          </a:p>
        </p:txBody>
      </p:sp>
      <p:sp>
        <p:nvSpPr>
          <p:cNvPr id="6" name="TextBox 5">
            <a:extLst>
              <a:ext uri="{FF2B5EF4-FFF2-40B4-BE49-F238E27FC236}">
                <a16:creationId xmlns:a16="http://schemas.microsoft.com/office/drawing/2014/main" id="{DB925738-1DBF-72AF-D454-2EF8186DA6DC}"/>
              </a:ext>
            </a:extLst>
          </p:cNvPr>
          <p:cNvSpPr txBox="1"/>
          <p:nvPr/>
        </p:nvSpPr>
        <p:spPr>
          <a:xfrm>
            <a:off x="1311206" y="2787519"/>
            <a:ext cx="6448300" cy="369332"/>
          </a:xfrm>
          <a:prstGeom prst="rect">
            <a:avLst/>
          </a:prstGeom>
          <a:noFill/>
        </p:spPr>
        <p:txBody>
          <a:bodyPr wrap="square">
            <a:spAutoFit/>
          </a:bodyPr>
          <a:lstStyle/>
          <a:p>
            <a:r>
              <a:rPr lang="es-ES" dirty="0"/>
              <a:t>Verifica que una condición sea verdadera</a:t>
            </a:r>
            <a:endParaRPr lang="en-US" dirty="0"/>
          </a:p>
        </p:txBody>
      </p:sp>
      <p:sp>
        <p:nvSpPr>
          <p:cNvPr id="8" name="TextBox 7">
            <a:extLst>
              <a:ext uri="{FF2B5EF4-FFF2-40B4-BE49-F238E27FC236}">
                <a16:creationId xmlns:a16="http://schemas.microsoft.com/office/drawing/2014/main" id="{20617DE9-6AEA-D3CB-FC32-9A0351E8EB94}"/>
              </a:ext>
            </a:extLst>
          </p:cNvPr>
          <p:cNvSpPr txBox="1"/>
          <p:nvPr/>
        </p:nvSpPr>
        <p:spPr>
          <a:xfrm>
            <a:off x="1321611" y="2344922"/>
            <a:ext cx="6448300" cy="369332"/>
          </a:xfrm>
          <a:prstGeom prst="rect">
            <a:avLst/>
          </a:prstGeom>
          <a:noFill/>
        </p:spPr>
        <p:txBody>
          <a:bodyPr wrap="square">
            <a:spAutoFit/>
          </a:bodyPr>
          <a:lstStyle/>
          <a:p>
            <a:r>
              <a:rPr lang="en-US" b="1" i="1" dirty="0" err="1"/>
              <a:t>assertTrue</a:t>
            </a:r>
            <a:endParaRPr lang="en-US" b="1" i="1" dirty="0"/>
          </a:p>
        </p:txBody>
      </p:sp>
      <p:sp>
        <p:nvSpPr>
          <p:cNvPr id="11" name="TextBox 10">
            <a:extLst>
              <a:ext uri="{FF2B5EF4-FFF2-40B4-BE49-F238E27FC236}">
                <a16:creationId xmlns:a16="http://schemas.microsoft.com/office/drawing/2014/main" id="{10508A90-124E-18A8-2DAD-AD5DC335C327}"/>
              </a:ext>
            </a:extLst>
          </p:cNvPr>
          <p:cNvSpPr txBox="1"/>
          <p:nvPr/>
        </p:nvSpPr>
        <p:spPr>
          <a:xfrm>
            <a:off x="6654635" y="2344922"/>
            <a:ext cx="6448300" cy="369332"/>
          </a:xfrm>
          <a:prstGeom prst="rect">
            <a:avLst/>
          </a:prstGeom>
          <a:noFill/>
        </p:spPr>
        <p:txBody>
          <a:bodyPr wrap="square">
            <a:spAutoFit/>
          </a:bodyPr>
          <a:lstStyle/>
          <a:p>
            <a:r>
              <a:rPr lang="en-US" b="1" i="1" dirty="0" err="1"/>
              <a:t>assertFalse</a:t>
            </a:r>
            <a:endParaRPr lang="en-US" b="1" i="1" dirty="0"/>
          </a:p>
        </p:txBody>
      </p:sp>
      <p:sp>
        <p:nvSpPr>
          <p:cNvPr id="18" name="TextBox 17">
            <a:extLst>
              <a:ext uri="{FF2B5EF4-FFF2-40B4-BE49-F238E27FC236}">
                <a16:creationId xmlns:a16="http://schemas.microsoft.com/office/drawing/2014/main" id="{6DAE4526-071A-BD84-55A2-9F7149BE2FAD}"/>
              </a:ext>
            </a:extLst>
          </p:cNvPr>
          <p:cNvSpPr txBox="1"/>
          <p:nvPr/>
        </p:nvSpPr>
        <p:spPr>
          <a:xfrm>
            <a:off x="1242442" y="5515752"/>
            <a:ext cx="6448300" cy="646331"/>
          </a:xfrm>
          <a:prstGeom prst="rect">
            <a:avLst/>
          </a:prstGeom>
          <a:noFill/>
        </p:spPr>
        <p:txBody>
          <a:bodyPr wrap="square">
            <a:spAutoFit/>
          </a:bodyPr>
          <a:lstStyle/>
          <a:p>
            <a:r>
              <a:rPr lang="es-ES" dirty="0"/>
              <a:t>***Los mensajes (último parámetro) se mostrarán en caso de que el test falle</a:t>
            </a:r>
            <a:endParaRPr lang="en-US" dirty="0"/>
          </a:p>
        </p:txBody>
      </p:sp>
      <p:sp>
        <p:nvSpPr>
          <p:cNvPr id="2" name="TextBox 1">
            <a:extLst>
              <a:ext uri="{FF2B5EF4-FFF2-40B4-BE49-F238E27FC236}">
                <a16:creationId xmlns:a16="http://schemas.microsoft.com/office/drawing/2014/main" id="{174E0FE8-B391-168F-98B6-CE05FD1F0E24}"/>
              </a:ext>
            </a:extLst>
          </p:cNvPr>
          <p:cNvSpPr txBox="1"/>
          <p:nvPr/>
        </p:nvSpPr>
        <p:spPr>
          <a:xfrm>
            <a:off x="6654635" y="2766373"/>
            <a:ext cx="6448300" cy="369332"/>
          </a:xfrm>
          <a:prstGeom prst="rect">
            <a:avLst/>
          </a:prstGeom>
          <a:noFill/>
        </p:spPr>
        <p:txBody>
          <a:bodyPr wrap="square">
            <a:spAutoFit/>
          </a:bodyPr>
          <a:lstStyle/>
          <a:p>
            <a:r>
              <a:rPr lang="es-ES" dirty="0"/>
              <a:t>Verifica que una condición sea falsa</a:t>
            </a:r>
            <a:endParaRPr lang="en-US" dirty="0"/>
          </a:p>
        </p:txBody>
      </p:sp>
      <p:pic>
        <p:nvPicPr>
          <p:cNvPr id="7" name="Picture 6">
            <a:extLst>
              <a:ext uri="{FF2B5EF4-FFF2-40B4-BE49-F238E27FC236}">
                <a16:creationId xmlns:a16="http://schemas.microsoft.com/office/drawing/2014/main" id="{1189B44C-5D4B-4D52-C697-F885AF513AD5}"/>
              </a:ext>
            </a:extLst>
          </p:cNvPr>
          <p:cNvPicPr>
            <a:picLocks noChangeAspect="1"/>
          </p:cNvPicPr>
          <p:nvPr/>
        </p:nvPicPr>
        <p:blipFill>
          <a:blip r:embed="rId4"/>
          <a:stretch>
            <a:fillRect/>
          </a:stretch>
        </p:blipFill>
        <p:spPr>
          <a:xfrm>
            <a:off x="1321611" y="3259826"/>
            <a:ext cx="4277322" cy="1076475"/>
          </a:xfrm>
          <a:prstGeom prst="rect">
            <a:avLst/>
          </a:prstGeom>
        </p:spPr>
      </p:pic>
      <p:pic>
        <p:nvPicPr>
          <p:cNvPr id="13" name="Picture 12">
            <a:extLst>
              <a:ext uri="{FF2B5EF4-FFF2-40B4-BE49-F238E27FC236}">
                <a16:creationId xmlns:a16="http://schemas.microsoft.com/office/drawing/2014/main" id="{FE01FD3D-ED9B-CA1D-3EDA-C5D005E2A0F8}"/>
              </a:ext>
            </a:extLst>
          </p:cNvPr>
          <p:cNvPicPr>
            <a:picLocks noChangeAspect="1"/>
          </p:cNvPicPr>
          <p:nvPr/>
        </p:nvPicPr>
        <p:blipFill>
          <a:blip r:embed="rId5"/>
          <a:stretch>
            <a:fillRect/>
          </a:stretch>
        </p:blipFill>
        <p:spPr>
          <a:xfrm>
            <a:off x="6688330" y="3259826"/>
            <a:ext cx="4182059" cy="1028844"/>
          </a:xfrm>
          <a:prstGeom prst="rect">
            <a:avLst/>
          </a:prstGeom>
        </p:spPr>
      </p:pic>
    </p:spTree>
    <p:extLst>
      <p:ext uri="{BB962C8B-B14F-4D97-AF65-F5344CB8AC3E}">
        <p14:creationId xmlns:p14="http://schemas.microsoft.com/office/powerpoint/2010/main" val="26584320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F6F8979-F417-3360-EC33-9D31484869D8}"/>
              </a:ext>
            </a:extLst>
          </p:cNvPr>
          <p:cNvPicPr>
            <a:picLocks noChangeAspect="1"/>
          </p:cNvPicPr>
          <p:nvPr/>
        </p:nvPicPr>
        <p:blipFill>
          <a:blip r:embed="rId2"/>
          <a:stretch>
            <a:fillRect/>
          </a:stretch>
        </p:blipFill>
        <p:spPr>
          <a:xfrm>
            <a:off x="9846049" y="222322"/>
            <a:ext cx="2219635" cy="1019317"/>
          </a:xfrm>
          <a:prstGeom prst="rect">
            <a:avLst/>
          </a:prstGeom>
        </p:spPr>
      </p:pic>
      <p:sp>
        <p:nvSpPr>
          <p:cNvPr id="16" name="TextBox 15">
            <a:extLst>
              <a:ext uri="{FF2B5EF4-FFF2-40B4-BE49-F238E27FC236}">
                <a16:creationId xmlns:a16="http://schemas.microsoft.com/office/drawing/2014/main" id="{0651A76B-1473-8979-A4A4-AE10A5C2EA7F}"/>
              </a:ext>
            </a:extLst>
          </p:cNvPr>
          <p:cNvSpPr txBox="1"/>
          <p:nvPr/>
        </p:nvSpPr>
        <p:spPr>
          <a:xfrm>
            <a:off x="1359216" y="1410109"/>
            <a:ext cx="11538065" cy="707886"/>
          </a:xfrm>
          <a:prstGeom prst="rect">
            <a:avLst/>
          </a:prstGeom>
          <a:noFill/>
        </p:spPr>
        <p:txBody>
          <a:bodyPr wrap="square" rtlCol="0">
            <a:spAutoFit/>
          </a:bodyPr>
          <a:lstStyle/>
          <a:p>
            <a:r>
              <a:rPr lang="en-US" sz="4000" dirty="0"/>
              <a:t>Junit – Assertions</a:t>
            </a:r>
          </a:p>
        </p:txBody>
      </p:sp>
      <p:pic>
        <p:nvPicPr>
          <p:cNvPr id="5" name="Picture 4">
            <a:extLst>
              <a:ext uri="{FF2B5EF4-FFF2-40B4-BE49-F238E27FC236}">
                <a16:creationId xmlns:a16="http://schemas.microsoft.com/office/drawing/2014/main" id="{B6B57C09-F52C-B493-401F-66B5E79CE492}"/>
              </a:ext>
            </a:extLst>
          </p:cNvPr>
          <p:cNvPicPr>
            <a:picLocks noChangeAspect="1"/>
          </p:cNvPicPr>
          <p:nvPr/>
        </p:nvPicPr>
        <p:blipFill>
          <a:blip r:embed="rId3"/>
          <a:stretch>
            <a:fillRect/>
          </a:stretch>
        </p:blipFill>
        <p:spPr>
          <a:xfrm>
            <a:off x="1829256" y="290629"/>
            <a:ext cx="1676681" cy="707887"/>
          </a:xfrm>
          <a:prstGeom prst="rect">
            <a:avLst/>
          </a:prstGeom>
        </p:spPr>
      </p:pic>
      <p:sp>
        <p:nvSpPr>
          <p:cNvPr id="12" name="Rectangle 2">
            <a:extLst>
              <a:ext uri="{FF2B5EF4-FFF2-40B4-BE49-F238E27FC236}">
                <a16:creationId xmlns:a16="http://schemas.microsoft.com/office/drawing/2014/main" id="{D631ABE0-4921-B2D9-1ED8-0ED3B94C7CCA}"/>
              </a:ext>
            </a:extLst>
          </p:cNvPr>
          <p:cNvSpPr>
            <a:spLocks noGrp="1" noChangeArrowheads="1"/>
          </p:cNvSpPr>
          <p:nvPr>
            <p:ph type="subTitle" idx="1"/>
          </p:nvPr>
        </p:nvSpPr>
        <p:spPr bwMode="auto">
          <a:xfrm>
            <a:off x="701675" y="3172105"/>
            <a:ext cx="23756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i="1" u="none" strike="noStrike" cap="none" normalizeH="0" baseline="0" dirty="0">
                <a:ln>
                  <a:noFill/>
                </a:ln>
                <a:solidFill>
                  <a:schemeClr val="tx1"/>
                </a:solidFill>
                <a:effectLst/>
              </a:rPr>
              <a:t> </a:t>
            </a:r>
          </a:p>
        </p:txBody>
      </p:sp>
      <p:sp>
        <p:nvSpPr>
          <p:cNvPr id="6" name="TextBox 5">
            <a:extLst>
              <a:ext uri="{FF2B5EF4-FFF2-40B4-BE49-F238E27FC236}">
                <a16:creationId xmlns:a16="http://schemas.microsoft.com/office/drawing/2014/main" id="{DB925738-1DBF-72AF-D454-2EF8186DA6DC}"/>
              </a:ext>
            </a:extLst>
          </p:cNvPr>
          <p:cNvSpPr txBox="1"/>
          <p:nvPr/>
        </p:nvSpPr>
        <p:spPr>
          <a:xfrm>
            <a:off x="1321611" y="2744064"/>
            <a:ext cx="6448300" cy="369332"/>
          </a:xfrm>
          <a:prstGeom prst="rect">
            <a:avLst/>
          </a:prstGeom>
          <a:noFill/>
        </p:spPr>
        <p:txBody>
          <a:bodyPr wrap="square">
            <a:spAutoFit/>
          </a:bodyPr>
          <a:lstStyle/>
          <a:p>
            <a:r>
              <a:rPr lang="es-ES" dirty="0"/>
              <a:t>Verifica que un objeto sea </a:t>
            </a:r>
            <a:r>
              <a:rPr lang="es-ES" dirty="0" err="1"/>
              <a:t>null</a:t>
            </a:r>
            <a:endParaRPr lang="en-US" dirty="0"/>
          </a:p>
        </p:txBody>
      </p:sp>
      <p:sp>
        <p:nvSpPr>
          <p:cNvPr id="8" name="TextBox 7">
            <a:extLst>
              <a:ext uri="{FF2B5EF4-FFF2-40B4-BE49-F238E27FC236}">
                <a16:creationId xmlns:a16="http://schemas.microsoft.com/office/drawing/2014/main" id="{20617DE9-6AEA-D3CB-FC32-9A0351E8EB94}"/>
              </a:ext>
            </a:extLst>
          </p:cNvPr>
          <p:cNvSpPr txBox="1"/>
          <p:nvPr/>
        </p:nvSpPr>
        <p:spPr>
          <a:xfrm>
            <a:off x="1321611" y="2344922"/>
            <a:ext cx="6448300" cy="369332"/>
          </a:xfrm>
          <a:prstGeom prst="rect">
            <a:avLst/>
          </a:prstGeom>
          <a:noFill/>
        </p:spPr>
        <p:txBody>
          <a:bodyPr wrap="square">
            <a:spAutoFit/>
          </a:bodyPr>
          <a:lstStyle/>
          <a:p>
            <a:r>
              <a:rPr lang="en-US" b="1" i="1" dirty="0" err="1"/>
              <a:t>assertNull</a:t>
            </a:r>
            <a:endParaRPr lang="en-US" b="1" i="1" dirty="0"/>
          </a:p>
        </p:txBody>
      </p:sp>
      <p:sp>
        <p:nvSpPr>
          <p:cNvPr id="11" name="TextBox 10">
            <a:extLst>
              <a:ext uri="{FF2B5EF4-FFF2-40B4-BE49-F238E27FC236}">
                <a16:creationId xmlns:a16="http://schemas.microsoft.com/office/drawing/2014/main" id="{10508A90-124E-18A8-2DAD-AD5DC335C327}"/>
              </a:ext>
            </a:extLst>
          </p:cNvPr>
          <p:cNvSpPr txBox="1"/>
          <p:nvPr/>
        </p:nvSpPr>
        <p:spPr>
          <a:xfrm>
            <a:off x="6654635" y="2344922"/>
            <a:ext cx="6448300" cy="369332"/>
          </a:xfrm>
          <a:prstGeom prst="rect">
            <a:avLst/>
          </a:prstGeom>
          <a:noFill/>
        </p:spPr>
        <p:txBody>
          <a:bodyPr wrap="square">
            <a:spAutoFit/>
          </a:bodyPr>
          <a:lstStyle/>
          <a:p>
            <a:r>
              <a:rPr lang="en-US" b="1" i="1" dirty="0" err="1"/>
              <a:t>assertNotNull</a:t>
            </a:r>
            <a:endParaRPr lang="en-US" b="1" i="1" dirty="0"/>
          </a:p>
        </p:txBody>
      </p:sp>
      <p:sp>
        <p:nvSpPr>
          <p:cNvPr id="18" name="TextBox 17">
            <a:extLst>
              <a:ext uri="{FF2B5EF4-FFF2-40B4-BE49-F238E27FC236}">
                <a16:creationId xmlns:a16="http://schemas.microsoft.com/office/drawing/2014/main" id="{6DAE4526-071A-BD84-55A2-9F7149BE2FAD}"/>
              </a:ext>
            </a:extLst>
          </p:cNvPr>
          <p:cNvSpPr txBox="1"/>
          <p:nvPr/>
        </p:nvSpPr>
        <p:spPr>
          <a:xfrm>
            <a:off x="1242442" y="5515752"/>
            <a:ext cx="6448300" cy="646331"/>
          </a:xfrm>
          <a:prstGeom prst="rect">
            <a:avLst/>
          </a:prstGeom>
          <a:noFill/>
        </p:spPr>
        <p:txBody>
          <a:bodyPr wrap="square">
            <a:spAutoFit/>
          </a:bodyPr>
          <a:lstStyle/>
          <a:p>
            <a:r>
              <a:rPr lang="es-ES" dirty="0"/>
              <a:t>***Los mensajes (último parámetro) se mostrarán en caso de que el test falle</a:t>
            </a:r>
            <a:endParaRPr lang="en-US" dirty="0"/>
          </a:p>
        </p:txBody>
      </p:sp>
      <p:sp>
        <p:nvSpPr>
          <p:cNvPr id="2" name="TextBox 1">
            <a:extLst>
              <a:ext uri="{FF2B5EF4-FFF2-40B4-BE49-F238E27FC236}">
                <a16:creationId xmlns:a16="http://schemas.microsoft.com/office/drawing/2014/main" id="{174E0FE8-B391-168F-98B6-CE05FD1F0E24}"/>
              </a:ext>
            </a:extLst>
          </p:cNvPr>
          <p:cNvSpPr txBox="1"/>
          <p:nvPr/>
        </p:nvSpPr>
        <p:spPr>
          <a:xfrm>
            <a:off x="6654635" y="2766373"/>
            <a:ext cx="6448300" cy="369332"/>
          </a:xfrm>
          <a:prstGeom prst="rect">
            <a:avLst/>
          </a:prstGeom>
          <a:noFill/>
        </p:spPr>
        <p:txBody>
          <a:bodyPr wrap="square">
            <a:spAutoFit/>
          </a:bodyPr>
          <a:lstStyle/>
          <a:p>
            <a:r>
              <a:rPr lang="es-ES" dirty="0"/>
              <a:t>Verifica que un objeto no sea </a:t>
            </a:r>
            <a:r>
              <a:rPr lang="es-ES" dirty="0" err="1"/>
              <a:t>null</a:t>
            </a:r>
            <a:endParaRPr lang="en-US" dirty="0"/>
          </a:p>
        </p:txBody>
      </p:sp>
      <p:pic>
        <p:nvPicPr>
          <p:cNvPr id="4" name="Picture 3">
            <a:extLst>
              <a:ext uri="{FF2B5EF4-FFF2-40B4-BE49-F238E27FC236}">
                <a16:creationId xmlns:a16="http://schemas.microsoft.com/office/drawing/2014/main" id="{971BA103-D818-C10F-0B8A-DA1938F7C05D}"/>
              </a:ext>
            </a:extLst>
          </p:cNvPr>
          <p:cNvPicPr>
            <a:picLocks noChangeAspect="1"/>
          </p:cNvPicPr>
          <p:nvPr/>
        </p:nvPicPr>
        <p:blipFill>
          <a:blip r:embed="rId4"/>
          <a:stretch>
            <a:fillRect/>
          </a:stretch>
        </p:blipFill>
        <p:spPr>
          <a:xfrm>
            <a:off x="1404208" y="3316984"/>
            <a:ext cx="3362794" cy="1066949"/>
          </a:xfrm>
          <a:prstGeom prst="rect">
            <a:avLst/>
          </a:prstGeom>
        </p:spPr>
      </p:pic>
      <p:pic>
        <p:nvPicPr>
          <p:cNvPr id="14" name="Picture 13">
            <a:extLst>
              <a:ext uri="{FF2B5EF4-FFF2-40B4-BE49-F238E27FC236}">
                <a16:creationId xmlns:a16="http://schemas.microsoft.com/office/drawing/2014/main" id="{8B4C636F-7653-9309-7933-75DBD76DCA7D}"/>
              </a:ext>
            </a:extLst>
          </p:cNvPr>
          <p:cNvPicPr>
            <a:picLocks noChangeAspect="1"/>
          </p:cNvPicPr>
          <p:nvPr/>
        </p:nvPicPr>
        <p:blipFill>
          <a:blip r:embed="rId5"/>
          <a:stretch>
            <a:fillRect/>
          </a:stretch>
        </p:blipFill>
        <p:spPr>
          <a:xfrm>
            <a:off x="6739361" y="3316984"/>
            <a:ext cx="3677163" cy="1019317"/>
          </a:xfrm>
          <a:prstGeom prst="rect">
            <a:avLst/>
          </a:prstGeom>
        </p:spPr>
      </p:pic>
    </p:spTree>
    <p:extLst>
      <p:ext uri="{BB962C8B-B14F-4D97-AF65-F5344CB8AC3E}">
        <p14:creationId xmlns:p14="http://schemas.microsoft.com/office/powerpoint/2010/main" val="14674300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F6F8979-F417-3360-EC33-9D31484869D8}"/>
              </a:ext>
            </a:extLst>
          </p:cNvPr>
          <p:cNvPicPr>
            <a:picLocks noChangeAspect="1"/>
          </p:cNvPicPr>
          <p:nvPr/>
        </p:nvPicPr>
        <p:blipFill>
          <a:blip r:embed="rId2"/>
          <a:stretch>
            <a:fillRect/>
          </a:stretch>
        </p:blipFill>
        <p:spPr>
          <a:xfrm>
            <a:off x="9846049" y="222322"/>
            <a:ext cx="2219635" cy="1019317"/>
          </a:xfrm>
          <a:prstGeom prst="rect">
            <a:avLst/>
          </a:prstGeom>
        </p:spPr>
      </p:pic>
      <p:sp>
        <p:nvSpPr>
          <p:cNvPr id="16" name="TextBox 15">
            <a:extLst>
              <a:ext uri="{FF2B5EF4-FFF2-40B4-BE49-F238E27FC236}">
                <a16:creationId xmlns:a16="http://schemas.microsoft.com/office/drawing/2014/main" id="{0651A76B-1473-8979-A4A4-AE10A5C2EA7F}"/>
              </a:ext>
            </a:extLst>
          </p:cNvPr>
          <p:cNvSpPr txBox="1"/>
          <p:nvPr/>
        </p:nvSpPr>
        <p:spPr>
          <a:xfrm>
            <a:off x="1359216" y="1410109"/>
            <a:ext cx="11538065" cy="707886"/>
          </a:xfrm>
          <a:prstGeom prst="rect">
            <a:avLst/>
          </a:prstGeom>
          <a:noFill/>
        </p:spPr>
        <p:txBody>
          <a:bodyPr wrap="square" rtlCol="0">
            <a:spAutoFit/>
          </a:bodyPr>
          <a:lstStyle/>
          <a:p>
            <a:r>
              <a:rPr lang="en-US" sz="4000" dirty="0"/>
              <a:t>Junit – Assertions</a:t>
            </a:r>
          </a:p>
        </p:txBody>
      </p:sp>
      <p:pic>
        <p:nvPicPr>
          <p:cNvPr id="5" name="Picture 4">
            <a:extLst>
              <a:ext uri="{FF2B5EF4-FFF2-40B4-BE49-F238E27FC236}">
                <a16:creationId xmlns:a16="http://schemas.microsoft.com/office/drawing/2014/main" id="{B6B57C09-F52C-B493-401F-66B5E79CE492}"/>
              </a:ext>
            </a:extLst>
          </p:cNvPr>
          <p:cNvPicPr>
            <a:picLocks noChangeAspect="1"/>
          </p:cNvPicPr>
          <p:nvPr/>
        </p:nvPicPr>
        <p:blipFill>
          <a:blip r:embed="rId3"/>
          <a:stretch>
            <a:fillRect/>
          </a:stretch>
        </p:blipFill>
        <p:spPr>
          <a:xfrm>
            <a:off x="1829256" y="290629"/>
            <a:ext cx="1676681" cy="707887"/>
          </a:xfrm>
          <a:prstGeom prst="rect">
            <a:avLst/>
          </a:prstGeom>
        </p:spPr>
      </p:pic>
      <p:sp>
        <p:nvSpPr>
          <p:cNvPr id="12" name="Rectangle 2">
            <a:extLst>
              <a:ext uri="{FF2B5EF4-FFF2-40B4-BE49-F238E27FC236}">
                <a16:creationId xmlns:a16="http://schemas.microsoft.com/office/drawing/2014/main" id="{D631ABE0-4921-B2D9-1ED8-0ED3B94C7CCA}"/>
              </a:ext>
            </a:extLst>
          </p:cNvPr>
          <p:cNvSpPr>
            <a:spLocks noGrp="1" noChangeArrowheads="1"/>
          </p:cNvSpPr>
          <p:nvPr>
            <p:ph type="subTitle" idx="1"/>
          </p:nvPr>
        </p:nvSpPr>
        <p:spPr bwMode="auto">
          <a:xfrm>
            <a:off x="701675" y="3172105"/>
            <a:ext cx="23756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i="1" u="none" strike="noStrike" cap="none" normalizeH="0" baseline="0" dirty="0">
                <a:ln>
                  <a:noFill/>
                </a:ln>
                <a:solidFill>
                  <a:schemeClr val="tx1"/>
                </a:solidFill>
                <a:effectLst/>
              </a:rPr>
              <a:t> </a:t>
            </a:r>
          </a:p>
        </p:txBody>
      </p:sp>
      <p:sp>
        <p:nvSpPr>
          <p:cNvPr id="6" name="TextBox 5">
            <a:extLst>
              <a:ext uri="{FF2B5EF4-FFF2-40B4-BE49-F238E27FC236}">
                <a16:creationId xmlns:a16="http://schemas.microsoft.com/office/drawing/2014/main" id="{DB925738-1DBF-72AF-D454-2EF8186DA6DC}"/>
              </a:ext>
            </a:extLst>
          </p:cNvPr>
          <p:cNvSpPr txBox="1"/>
          <p:nvPr/>
        </p:nvSpPr>
        <p:spPr>
          <a:xfrm>
            <a:off x="1321611" y="2756515"/>
            <a:ext cx="6448300" cy="369332"/>
          </a:xfrm>
          <a:prstGeom prst="rect">
            <a:avLst/>
          </a:prstGeom>
          <a:noFill/>
        </p:spPr>
        <p:txBody>
          <a:bodyPr wrap="square">
            <a:spAutoFit/>
          </a:bodyPr>
          <a:lstStyle/>
          <a:p>
            <a:r>
              <a:rPr lang="es-ES" dirty="0"/>
              <a:t>Verifica que una excepción sea lanzada</a:t>
            </a:r>
            <a:endParaRPr lang="en-US" dirty="0"/>
          </a:p>
        </p:txBody>
      </p:sp>
      <p:sp>
        <p:nvSpPr>
          <p:cNvPr id="8" name="TextBox 7">
            <a:extLst>
              <a:ext uri="{FF2B5EF4-FFF2-40B4-BE49-F238E27FC236}">
                <a16:creationId xmlns:a16="http://schemas.microsoft.com/office/drawing/2014/main" id="{20617DE9-6AEA-D3CB-FC32-9A0351E8EB94}"/>
              </a:ext>
            </a:extLst>
          </p:cNvPr>
          <p:cNvSpPr txBox="1"/>
          <p:nvPr/>
        </p:nvSpPr>
        <p:spPr>
          <a:xfrm>
            <a:off x="1321611" y="2344922"/>
            <a:ext cx="6448300" cy="369332"/>
          </a:xfrm>
          <a:prstGeom prst="rect">
            <a:avLst/>
          </a:prstGeom>
          <a:noFill/>
        </p:spPr>
        <p:txBody>
          <a:bodyPr wrap="square">
            <a:spAutoFit/>
          </a:bodyPr>
          <a:lstStyle/>
          <a:p>
            <a:r>
              <a:rPr lang="en-US" b="1" i="1" dirty="0" err="1"/>
              <a:t>assertThrows</a:t>
            </a:r>
            <a:endParaRPr lang="en-US" b="1" i="1" dirty="0"/>
          </a:p>
        </p:txBody>
      </p:sp>
      <p:sp>
        <p:nvSpPr>
          <p:cNvPr id="18" name="TextBox 17">
            <a:extLst>
              <a:ext uri="{FF2B5EF4-FFF2-40B4-BE49-F238E27FC236}">
                <a16:creationId xmlns:a16="http://schemas.microsoft.com/office/drawing/2014/main" id="{6DAE4526-071A-BD84-55A2-9F7149BE2FAD}"/>
              </a:ext>
            </a:extLst>
          </p:cNvPr>
          <p:cNvSpPr txBox="1"/>
          <p:nvPr/>
        </p:nvSpPr>
        <p:spPr>
          <a:xfrm>
            <a:off x="1242442" y="5515752"/>
            <a:ext cx="6448300" cy="646331"/>
          </a:xfrm>
          <a:prstGeom prst="rect">
            <a:avLst/>
          </a:prstGeom>
          <a:noFill/>
        </p:spPr>
        <p:txBody>
          <a:bodyPr wrap="square">
            <a:spAutoFit/>
          </a:bodyPr>
          <a:lstStyle/>
          <a:p>
            <a:r>
              <a:rPr lang="es-ES" dirty="0"/>
              <a:t>***Los mensajes (último parámetro) se mostrarán en caso de que el test falle</a:t>
            </a:r>
            <a:endParaRPr lang="en-US" dirty="0"/>
          </a:p>
        </p:txBody>
      </p:sp>
      <p:pic>
        <p:nvPicPr>
          <p:cNvPr id="7" name="Picture 6">
            <a:extLst>
              <a:ext uri="{FF2B5EF4-FFF2-40B4-BE49-F238E27FC236}">
                <a16:creationId xmlns:a16="http://schemas.microsoft.com/office/drawing/2014/main" id="{794D6CE9-96A9-50FF-61E2-F27025BFBEA7}"/>
              </a:ext>
            </a:extLst>
          </p:cNvPr>
          <p:cNvPicPr>
            <a:picLocks noChangeAspect="1"/>
          </p:cNvPicPr>
          <p:nvPr/>
        </p:nvPicPr>
        <p:blipFill>
          <a:blip r:embed="rId4"/>
          <a:stretch>
            <a:fillRect/>
          </a:stretch>
        </p:blipFill>
        <p:spPr>
          <a:xfrm>
            <a:off x="1359216" y="3341927"/>
            <a:ext cx="4391638" cy="1247949"/>
          </a:xfrm>
          <a:prstGeom prst="rect">
            <a:avLst/>
          </a:prstGeom>
        </p:spPr>
      </p:pic>
      <p:sp>
        <p:nvSpPr>
          <p:cNvPr id="10" name="TextBox 9">
            <a:extLst>
              <a:ext uri="{FF2B5EF4-FFF2-40B4-BE49-F238E27FC236}">
                <a16:creationId xmlns:a16="http://schemas.microsoft.com/office/drawing/2014/main" id="{DAEF8C5C-EF87-BA98-4090-87F220BD5A8B}"/>
              </a:ext>
            </a:extLst>
          </p:cNvPr>
          <p:cNvSpPr txBox="1"/>
          <p:nvPr/>
        </p:nvSpPr>
        <p:spPr>
          <a:xfrm>
            <a:off x="6621899" y="3324058"/>
            <a:ext cx="6448300" cy="646331"/>
          </a:xfrm>
          <a:prstGeom prst="rect">
            <a:avLst/>
          </a:prstGeom>
          <a:noFill/>
        </p:spPr>
        <p:txBody>
          <a:bodyPr wrap="square">
            <a:spAutoFit/>
          </a:bodyPr>
          <a:lstStyle/>
          <a:p>
            <a:r>
              <a:rPr lang="es-ES" dirty="0"/>
              <a:t>Hay varios más… </a:t>
            </a:r>
          </a:p>
          <a:p>
            <a:r>
              <a:rPr lang="es-ES" dirty="0"/>
              <a:t>pero mejor los vemos con una práctica …</a:t>
            </a:r>
          </a:p>
        </p:txBody>
      </p:sp>
    </p:spTree>
    <p:extLst>
      <p:ext uri="{BB962C8B-B14F-4D97-AF65-F5344CB8AC3E}">
        <p14:creationId xmlns:p14="http://schemas.microsoft.com/office/powerpoint/2010/main" val="18215552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F6F8979-F417-3360-EC33-9D31484869D8}"/>
              </a:ext>
            </a:extLst>
          </p:cNvPr>
          <p:cNvPicPr>
            <a:picLocks noChangeAspect="1"/>
          </p:cNvPicPr>
          <p:nvPr/>
        </p:nvPicPr>
        <p:blipFill>
          <a:blip r:embed="rId2"/>
          <a:stretch>
            <a:fillRect/>
          </a:stretch>
        </p:blipFill>
        <p:spPr>
          <a:xfrm>
            <a:off x="9846049" y="222322"/>
            <a:ext cx="2219635" cy="1019317"/>
          </a:xfrm>
          <a:prstGeom prst="rect">
            <a:avLst/>
          </a:prstGeom>
        </p:spPr>
      </p:pic>
      <p:sp>
        <p:nvSpPr>
          <p:cNvPr id="16" name="TextBox 15">
            <a:extLst>
              <a:ext uri="{FF2B5EF4-FFF2-40B4-BE49-F238E27FC236}">
                <a16:creationId xmlns:a16="http://schemas.microsoft.com/office/drawing/2014/main" id="{0651A76B-1473-8979-A4A4-AE10A5C2EA7F}"/>
              </a:ext>
            </a:extLst>
          </p:cNvPr>
          <p:cNvSpPr txBox="1"/>
          <p:nvPr/>
        </p:nvSpPr>
        <p:spPr>
          <a:xfrm>
            <a:off x="1359216" y="1410109"/>
            <a:ext cx="11538065" cy="707886"/>
          </a:xfrm>
          <a:prstGeom prst="rect">
            <a:avLst/>
          </a:prstGeom>
          <a:noFill/>
        </p:spPr>
        <p:txBody>
          <a:bodyPr wrap="square" rtlCol="0">
            <a:spAutoFit/>
          </a:bodyPr>
          <a:lstStyle/>
          <a:p>
            <a:r>
              <a:rPr lang="en-US" sz="4000" dirty="0"/>
              <a:t>Junit – Assertions</a:t>
            </a:r>
          </a:p>
        </p:txBody>
      </p:sp>
      <p:pic>
        <p:nvPicPr>
          <p:cNvPr id="5" name="Picture 4">
            <a:extLst>
              <a:ext uri="{FF2B5EF4-FFF2-40B4-BE49-F238E27FC236}">
                <a16:creationId xmlns:a16="http://schemas.microsoft.com/office/drawing/2014/main" id="{B6B57C09-F52C-B493-401F-66B5E79CE492}"/>
              </a:ext>
            </a:extLst>
          </p:cNvPr>
          <p:cNvPicPr>
            <a:picLocks noChangeAspect="1"/>
          </p:cNvPicPr>
          <p:nvPr/>
        </p:nvPicPr>
        <p:blipFill>
          <a:blip r:embed="rId3"/>
          <a:stretch>
            <a:fillRect/>
          </a:stretch>
        </p:blipFill>
        <p:spPr>
          <a:xfrm>
            <a:off x="1829256" y="290629"/>
            <a:ext cx="1676681" cy="707887"/>
          </a:xfrm>
          <a:prstGeom prst="rect">
            <a:avLst/>
          </a:prstGeom>
        </p:spPr>
      </p:pic>
      <p:sp>
        <p:nvSpPr>
          <p:cNvPr id="12" name="Rectangle 2">
            <a:extLst>
              <a:ext uri="{FF2B5EF4-FFF2-40B4-BE49-F238E27FC236}">
                <a16:creationId xmlns:a16="http://schemas.microsoft.com/office/drawing/2014/main" id="{D631ABE0-4921-B2D9-1ED8-0ED3B94C7CCA}"/>
              </a:ext>
            </a:extLst>
          </p:cNvPr>
          <p:cNvSpPr>
            <a:spLocks noGrp="1" noChangeArrowheads="1"/>
          </p:cNvSpPr>
          <p:nvPr>
            <p:ph type="subTitle" idx="1"/>
          </p:nvPr>
        </p:nvSpPr>
        <p:spPr bwMode="auto">
          <a:xfrm>
            <a:off x="701675" y="3172105"/>
            <a:ext cx="23756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i="1" u="none" strike="noStrike" cap="none" normalizeH="0" baseline="0" dirty="0">
                <a:ln>
                  <a:noFill/>
                </a:ln>
                <a:solidFill>
                  <a:schemeClr val="tx1"/>
                </a:solidFill>
                <a:effectLst/>
              </a:rPr>
              <a:t> </a:t>
            </a:r>
          </a:p>
        </p:txBody>
      </p:sp>
      <p:sp>
        <p:nvSpPr>
          <p:cNvPr id="2" name="TextBox 1">
            <a:extLst>
              <a:ext uri="{FF2B5EF4-FFF2-40B4-BE49-F238E27FC236}">
                <a16:creationId xmlns:a16="http://schemas.microsoft.com/office/drawing/2014/main" id="{A1165613-4278-C878-6F15-2E59503B0DED}"/>
              </a:ext>
            </a:extLst>
          </p:cNvPr>
          <p:cNvSpPr txBox="1"/>
          <p:nvPr/>
        </p:nvSpPr>
        <p:spPr>
          <a:xfrm>
            <a:off x="4507566" y="3262147"/>
            <a:ext cx="6448300" cy="1015663"/>
          </a:xfrm>
          <a:prstGeom prst="rect">
            <a:avLst/>
          </a:prstGeom>
          <a:noFill/>
        </p:spPr>
        <p:txBody>
          <a:bodyPr wrap="square">
            <a:spAutoFit/>
          </a:bodyPr>
          <a:lstStyle/>
          <a:p>
            <a:r>
              <a:rPr lang="es-ES" sz="6000" b="1" i="1" dirty="0"/>
              <a:t>Taller 1</a:t>
            </a:r>
          </a:p>
        </p:txBody>
      </p:sp>
      <p:sp>
        <p:nvSpPr>
          <p:cNvPr id="4" name="TextBox 3">
            <a:extLst>
              <a:ext uri="{FF2B5EF4-FFF2-40B4-BE49-F238E27FC236}">
                <a16:creationId xmlns:a16="http://schemas.microsoft.com/office/drawing/2014/main" id="{C211DDA5-5E3C-F87E-A6F4-673372D49FB1}"/>
              </a:ext>
            </a:extLst>
          </p:cNvPr>
          <p:cNvSpPr txBox="1"/>
          <p:nvPr/>
        </p:nvSpPr>
        <p:spPr>
          <a:xfrm>
            <a:off x="3693072" y="4740006"/>
            <a:ext cx="6448096" cy="369332"/>
          </a:xfrm>
          <a:prstGeom prst="rect">
            <a:avLst/>
          </a:prstGeom>
          <a:noFill/>
        </p:spPr>
        <p:txBody>
          <a:bodyPr wrap="square">
            <a:spAutoFit/>
          </a:bodyPr>
          <a:lstStyle/>
          <a:p>
            <a:r>
              <a:rPr lang="en-US" dirty="0" err="1">
                <a:hlinkClick r:id="rId4"/>
              </a:rPr>
              <a:t>adrianfernandezdz</a:t>
            </a:r>
            <a:r>
              <a:rPr lang="en-US" dirty="0">
                <a:hlinkClick r:id="rId4"/>
              </a:rPr>
              <a:t>/</a:t>
            </a:r>
            <a:r>
              <a:rPr lang="en-US" dirty="0" err="1">
                <a:hlinkClick r:id="rId4"/>
              </a:rPr>
              <a:t>IndraTDD</a:t>
            </a:r>
            <a:r>
              <a:rPr lang="en-US" dirty="0">
                <a:hlinkClick r:id="rId4"/>
              </a:rPr>
              <a:t> (github.com)</a:t>
            </a:r>
            <a:endParaRPr lang="en-US" dirty="0"/>
          </a:p>
        </p:txBody>
      </p:sp>
    </p:spTree>
    <p:extLst>
      <p:ext uri="{BB962C8B-B14F-4D97-AF65-F5344CB8AC3E}">
        <p14:creationId xmlns:p14="http://schemas.microsoft.com/office/powerpoint/2010/main" val="39235575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F6F8979-F417-3360-EC33-9D31484869D8}"/>
              </a:ext>
            </a:extLst>
          </p:cNvPr>
          <p:cNvPicPr>
            <a:picLocks noChangeAspect="1"/>
          </p:cNvPicPr>
          <p:nvPr/>
        </p:nvPicPr>
        <p:blipFill>
          <a:blip r:embed="rId2"/>
          <a:stretch>
            <a:fillRect/>
          </a:stretch>
        </p:blipFill>
        <p:spPr>
          <a:xfrm>
            <a:off x="9846049" y="222322"/>
            <a:ext cx="2219635" cy="1019317"/>
          </a:xfrm>
          <a:prstGeom prst="rect">
            <a:avLst/>
          </a:prstGeom>
        </p:spPr>
      </p:pic>
      <p:sp>
        <p:nvSpPr>
          <p:cNvPr id="16" name="TextBox 15">
            <a:extLst>
              <a:ext uri="{FF2B5EF4-FFF2-40B4-BE49-F238E27FC236}">
                <a16:creationId xmlns:a16="http://schemas.microsoft.com/office/drawing/2014/main" id="{0651A76B-1473-8979-A4A4-AE10A5C2EA7F}"/>
              </a:ext>
            </a:extLst>
          </p:cNvPr>
          <p:cNvSpPr txBox="1"/>
          <p:nvPr/>
        </p:nvSpPr>
        <p:spPr>
          <a:xfrm>
            <a:off x="1359216" y="1410109"/>
            <a:ext cx="11538065" cy="707886"/>
          </a:xfrm>
          <a:prstGeom prst="rect">
            <a:avLst/>
          </a:prstGeom>
          <a:noFill/>
        </p:spPr>
        <p:txBody>
          <a:bodyPr wrap="square" rtlCol="0">
            <a:spAutoFit/>
          </a:bodyPr>
          <a:lstStyle/>
          <a:p>
            <a:r>
              <a:rPr lang="en-US" sz="4000" dirty="0"/>
              <a:t>Junit – Assertions – TDD</a:t>
            </a:r>
          </a:p>
        </p:txBody>
      </p:sp>
      <p:pic>
        <p:nvPicPr>
          <p:cNvPr id="5" name="Picture 4">
            <a:extLst>
              <a:ext uri="{FF2B5EF4-FFF2-40B4-BE49-F238E27FC236}">
                <a16:creationId xmlns:a16="http://schemas.microsoft.com/office/drawing/2014/main" id="{B6B57C09-F52C-B493-401F-66B5E79CE492}"/>
              </a:ext>
            </a:extLst>
          </p:cNvPr>
          <p:cNvPicPr>
            <a:picLocks noChangeAspect="1"/>
          </p:cNvPicPr>
          <p:nvPr/>
        </p:nvPicPr>
        <p:blipFill>
          <a:blip r:embed="rId3"/>
          <a:stretch>
            <a:fillRect/>
          </a:stretch>
        </p:blipFill>
        <p:spPr>
          <a:xfrm>
            <a:off x="1829256" y="290629"/>
            <a:ext cx="1676681" cy="707887"/>
          </a:xfrm>
          <a:prstGeom prst="rect">
            <a:avLst/>
          </a:prstGeom>
        </p:spPr>
      </p:pic>
      <p:sp>
        <p:nvSpPr>
          <p:cNvPr id="12" name="Rectangle 2">
            <a:extLst>
              <a:ext uri="{FF2B5EF4-FFF2-40B4-BE49-F238E27FC236}">
                <a16:creationId xmlns:a16="http://schemas.microsoft.com/office/drawing/2014/main" id="{D631ABE0-4921-B2D9-1ED8-0ED3B94C7CCA}"/>
              </a:ext>
            </a:extLst>
          </p:cNvPr>
          <p:cNvSpPr>
            <a:spLocks noGrp="1" noChangeArrowheads="1"/>
          </p:cNvSpPr>
          <p:nvPr>
            <p:ph type="subTitle" idx="1"/>
          </p:nvPr>
        </p:nvSpPr>
        <p:spPr bwMode="auto">
          <a:xfrm>
            <a:off x="701675" y="3172105"/>
            <a:ext cx="23756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i="1" u="none" strike="noStrike" cap="none" normalizeH="0" baseline="0" dirty="0">
                <a:ln>
                  <a:noFill/>
                </a:ln>
                <a:solidFill>
                  <a:schemeClr val="tx1"/>
                </a:solidFill>
                <a:effectLst/>
              </a:rPr>
              <a:t> </a:t>
            </a:r>
          </a:p>
        </p:txBody>
      </p:sp>
      <p:sp>
        <p:nvSpPr>
          <p:cNvPr id="2" name="TextBox 1">
            <a:extLst>
              <a:ext uri="{FF2B5EF4-FFF2-40B4-BE49-F238E27FC236}">
                <a16:creationId xmlns:a16="http://schemas.microsoft.com/office/drawing/2014/main" id="{A1165613-4278-C878-6F15-2E59503B0DED}"/>
              </a:ext>
            </a:extLst>
          </p:cNvPr>
          <p:cNvSpPr txBox="1"/>
          <p:nvPr/>
        </p:nvSpPr>
        <p:spPr>
          <a:xfrm>
            <a:off x="4507566" y="3262147"/>
            <a:ext cx="6448300" cy="1015663"/>
          </a:xfrm>
          <a:prstGeom prst="rect">
            <a:avLst/>
          </a:prstGeom>
          <a:noFill/>
        </p:spPr>
        <p:txBody>
          <a:bodyPr wrap="square">
            <a:spAutoFit/>
          </a:bodyPr>
          <a:lstStyle/>
          <a:p>
            <a:r>
              <a:rPr lang="es-ES" sz="6000" b="1" i="1" dirty="0"/>
              <a:t>Taller 2</a:t>
            </a:r>
          </a:p>
        </p:txBody>
      </p:sp>
    </p:spTree>
    <p:extLst>
      <p:ext uri="{BB962C8B-B14F-4D97-AF65-F5344CB8AC3E}">
        <p14:creationId xmlns:p14="http://schemas.microsoft.com/office/powerpoint/2010/main" val="28167659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EEC47CC-52A2-4C6B-DF91-B5BA67AF1636}"/>
              </a:ext>
            </a:extLst>
          </p:cNvPr>
          <p:cNvSpPr>
            <a:spLocks noGrp="1"/>
          </p:cNvSpPr>
          <p:nvPr>
            <p:ph type="subTitle" idx="1"/>
          </p:nvPr>
        </p:nvSpPr>
        <p:spPr/>
        <p:txBody>
          <a:bodyPr/>
          <a:lstStyle/>
          <a:p>
            <a:r>
              <a:rPr lang="en-US" dirty="0"/>
              <a:t> </a:t>
            </a:r>
          </a:p>
        </p:txBody>
      </p:sp>
      <p:sp>
        <p:nvSpPr>
          <p:cNvPr id="7" name="TextBox 6">
            <a:extLst>
              <a:ext uri="{FF2B5EF4-FFF2-40B4-BE49-F238E27FC236}">
                <a16:creationId xmlns:a16="http://schemas.microsoft.com/office/drawing/2014/main" id="{4C805BBE-8171-5654-6330-454F67EB68C8}"/>
              </a:ext>
            </a:extLst>
          </p:cNvPr>
          <p:cNvSpPr txBox="1"/>
          <p:nvPr/>
        </p:nvSpPr>
        <p:spPr>
          <a:xfrm>
            <a:off x="6214536" y="2447243"/>
            <a:ext cx="11538065" cy="2923877"/>
          </a:xfrm>
          <a:prstGeom prst="rect">
            <a:avLst/>
          </a:prstGeom>
          <a:noFill/>
        </p:spPr>
        <p:txBody>
          <a:bodyPr wrap="square" rtlCol="0">
            <a:spAutoFit/>
          </a:bodyPr>
          <a:lstStyle/>
          <a:p>
            <a:r>
              <a:rPr lang="en-US" sz="2800" i="1" dirty="0"/>
              <a:t>Adrián Fernández Díaz</a:t>
            </a:r>
            <a:endParaRPr lang="en-US" sz="4000" i="1" dirty="0"/>
          </a:p>
          <a:p>
            <a:endParaRPr lang="en-US" sz="4000" i="1" dirty="0"/>
          </a:p>
          <a:p>
            <a:r>
              <a:rPr lang="en-US" sz="2000" i="1" dirty="0"/>
              <a:t>6 </a:t>
            </a:r>
            <a:r>
              <a:rPr lang="en-US" sz="2000" i="1" dirty="0" err="1"/>
              <a:t>años</a:t>
            </a:r>
            <a:r>
              <a:rPr lang="en-US" sz="2000" i="1" dirty="0"/>
              <a:t> </a:t>
            </a:r>
            <a:r>
              <a:rPr lang="en-US" sz="2000" i="1" dirty="0" err="1"/>
              <a:t>como</a:t>
            </a:r>
            <a:r>
              <a:rPr lang="en-US" sz="2000" i="1" dirty="0"/>
              <a:t> </a:t>
            </a:r>
            <a:r>
              <a:rPr lang="en-US" sz="2000" i="1" dirty="0" err="1"/>
              <a:t>desarrollador</a:t>
            </a:r>
            <a:r>
              <a:rPr lang="en-US" sz="2000" i="1" dirty="0"/>
              <a:t> web (FE/BE)</a:t>
            </a:r>
          </a:p>
          <a:p>
            <a:r>
              <a:rPr lang="en-US" sz="2000" i="1" dirty="0"/>
              <a:t>3 </a:t>
            </a:r>
            <a:r>
              <a:rPr lang="en-US" sz="2000" i="1" dirty="0" err="1"/>
              <a:t>años</a:t>
            </a:r>
            <a:r>
              <a:rPr lang="en-US" sz="2000" i="1" dirty="0"/>
              <a:t> </a:t>
            </a:r>
            <a:r>
              <a:rPr lang="en-US" sz="2000" i="1" dirty="0" err="1"/>
              <a:t>como</a:t>
            </a:r>
            <a:r>
              <a:rPr lang="en-US" sz="2000" i="1" dirty="0"/>
              <a:t> </a:t>
            </a:r>
            <a:r>
              <a:rPr lang="en-US" sz="2000" i="1" dirty="0" err="1"/>
              <a:t>Profesor</a:t>
            </a:r>
            <a:r>
              <a:rPr lang="en-US" sz="2000" i="1" dirty="0"/>
              <a:t> / </a:t>
            </a:r>
            <a:r>
              <a:rPr lang="en-US" sz="2000" i="1" dirty="0" err="1"/>
              <a:t>Formador</a:t>
            </a:r>
            <a:endParaRPr lang="en-US" sz="2000" i="1" dirty="0"/>
          </a:p>
          <a:p>
            <a:r>
              <a:rPr lang="en-US" sz="1400" i="1" dirty="0" err="1"/>
              <a:t>Actualmente</a:t>
            </a:r>
            <a:r>
              <a:rPr lang="en-US" sz="1400" i="1" dirty="0"/>
              <a:t> </a:t>
            </a:r>
            <a:r>
              <a:rPr lang="en-US" sz="1400" i="1" dirty="0" err="1"/>
              <a:t>participando</a:t>
            </a:r>
            <a:r>
              <a:rPr lang="en-US" sz="1400" i="1" dirty="0"/>
              <a:t> </a:t>
            </a:r>
            <a:r>
              <a:rPr lang="en-US" sz="1400" i="1" dirty="0" err="1"/>
              <a:t>en</a:t>
            </a:r>
            <a:r>
              <a:rPr lang="en-US" sz="1400" i="1" dirty="0"/>
              <a:t> </a:t>
            </a:r>
            <a:r>
              <a:rPr lang="en-US" sz="1400" i="1" dirty="0" err="1"/>
              <a:t>varias</a:t>
            </a:r>
            <a:r>
              <a:rPr lang="en-US" sz="1400" i="1" dirty="0"/>
              <a:t> </a:t>
            </a:r>
            <a:r>
              <a:rPr lang="en-US" sz="1400" i="1" dirty="0" err="1"/>
              <a:t>iniciativas</a:t>
            </a:r>
            <a:r>
              <a:rPr lang="en-US" sz="1400" i="1" dirty="0"/>
              <a:t> de testing de mi </a:t>
            </a:r>
            <a:r>
              <a:rPr lang="en-US" sz="1400" i="1" dirty="0" err="1"/>
              <a:t>empresa</a:t>
            </a:r>
            <a:r>
              <a:rPr lang="en-US" sz="1400" i="1" dirty="0"/>
              <a:t>. </a:t>
            </a:r>
          </a:p>
          <a:p>
            <a:endParaRPr lang="en-US" sz="1400" i="1" dirty="0"/>
          </a:p>
          <a:p>
            <a:r>
              <a:rPr lang="en-US" sz="1400" i="1" dirty="0" err="1"/>
              <a:t>Contacto</a:t>
            </a:r>
            <a:r>
              <a:rPr lang="en-US" sz="1400" i="1" dirty="0"/>
              <a:t>: </a:t>
            </a:r>
          </a:p>
          <a:p>
            <a:endParaRPr lang="en-US" sz="1400" i="1" dirty="0"/>
          </a:p>
          <a:p>
            <a:endParaRPr lang="en-US" sz="2000" i="1" dirty="0" err="1"/>
          </a:p>
        </p:txBody>
      </p:sp>
      <p:pic>
        <p:nvPicPr>
          <p:cNvPr id="9" name="Picture 8">
            <a:extLst>
              <a:ext uri="{FF2B5EF4-FFF2-40B4-BE49-F238E27FC236}">
                <a16:creationId xmlns:a16="http://schemas.microsoft.com/office/drawing/2014/main" id="{CF6F8979-F417-3360-EC33-9D31484869D8}"/>
              </a:ext>
            </a:extLst>
          </p:cNvPr>
          <p:cNvPicPr>
            <a:picLocks noChangeAspect="1"/>
          </p:cNvPicPr>
          <p:nvPr/>
        </p:nvPicPr>
        <p:blipFill>
          <a:blip r:embed="rId2"/>
          <a:stretch>
            <a:fillRect/>
          </a:stretch>
        </p:blipFill>
        <p:spPr>
          <a:xfrm>
            <a:off x="9846049" y="222322"/>
            <a:ext cx="2219635" cy="1019317"/>
          </a:xfrm>
          <a:prstGeom prst="rect">
            <a:avLst/>
          </a:prstGeom>
        </p:spPr>
      </p:pic>
      <p:sp>
        <p:nvSpPr>
          <p:cNvPr id="16" name="TextBox 15">
            <a:extLst>
              <a:ext uri="{FF2B5EF4-FFF2-40B4-BE49-F238E27FC236}">
                <a16:creationId xmlns:a16="http://schemas.microsoft.com/office/drawing/2014/main" id="{0651A76B-1473-8979-A4A4-AE10A5C2EA7F}"/>
              </a:ext>
            </a:extLst>
          </p:cNvPr>
          <p:cNvSpPr txBox="1"/>
          <p:nvPr/>
        </p:nvSpPr>
        <p:spPr>
          <a:xfrm>
            <a:off x="3361723" y="1343233"/>
            <a:ext cx="11538065" cy="707886"/>
          </a:xfrm>
          <a:prstGeom prst="rect">
            <a:avLst/>
          </a:prstGeom>
          <a:noFill/>
        </p:spPr>
        <p:txBody>
          <a:bodyPr wrap="square" rtlCol="0">
            <a:spAutoFit/>
          </a:bodyPr>
          <a:lstStyle/>
          <a:p>
            <a:r>
              <a:rPr lang="en-US" sz="4000" dirty="0"/>
              <a:t>Breve </a:t>
            </a:r>
            <a:r>
              <a:rPr lang="en-US" sz="4000" dirty="0" err="1"/>
              <a:t>presentación</a:t>
            </a:r>
            <a:endParaRPr lang="en-US" sz="4000" dirty="0"/>
          </a:p>
        </p:txBody>
      </p:sp>
      <p:pic>
        <p:nvPicPr>
          <p:cNvPr id="4" name="Picture 3">
            <a:extLst>
              <a:ext uri="{FF2B5EF4-FFF2-40B4-BE49-F238E27FC236}">
                <a16:creationId xmlns:a16="http://schemas.microsoft.com/office/drawing/2014/main" id="{7DD080BC-4187-96CA-FAFE-FE5E1C0CB906}"/>
              </a:ext>
            </a:extLst>
          </p:cNvPr>
          <p:cNvPicPr>
            <a:picLocks noChangeAspect="1"/>
          </p:cNvPicPr>
          <p:nvPr/>
        </p:nvPicPr>
        <p:blipFill>
          <a:blip r:embed="rId3"/>
          <a:stretch>
            <a:fillRect/>
          </a:stretch>
        </p:blipFill>
        <p:spPr>
          <a:xfrm>
            <a:off x="3505937" y="2473112"/>
            <a:ext cx="2238687" cy="2181529"/>
          </a:xfrm>
          <a:prstGeom prst="rect">
            <a:avLst/>
          </a:prstGeom>
        </p:spPr>
      </p:pic>
      <p:pic>
        <p:nvPicPr>
          <p:cNvPr id="5" name="Picture 4">
            <a:extLst>
              <a:ext uri="{FF2B5EF4-FFF2-40B4-BE49-F238E27FC236}">
                <a16:creationId xmlns:a16="http://schemas.microsoft.com/office/drawing/2014/main" id="{B6B57C09-F52C-B493-401F-66B5E79CE492}"/>
              </a:ext>
            </a:extLst>
          </p:cNvPr>
          <p:cNvPicPr>
            <a:picLocks noChangeAspect="1"/>
          </p:cNvPicPr>
          <p:nvPr/>
        </p:nvPicPr>
        <p:blipFill>
          <a:blip r:embed="rId4"/>
          <a:stretch>
            <a:fillRect/>
          </a:stretch>
        </p:blipFill>
        <p:spPr>
          <a:xfrm>
            <a:off x="1829256" y="290629"/>
            <a:ext cx="1676681" cy="707887"/>
          </a:xfrm>
          <a:prstGeom prst="rect">
            <a:avLst/>
          </a:prstGeom>
        </p:spPr>
      </p:pic>
    </p:spTree>
    <p:extLst>
      <p:ext uri="{BB962C8B-B14F-4D97-AF65-F5344CB8AC3E}">
        <p14:creationId xmlns:p14="http://schemas.microsoft.com/office/powerpoint/2010/main" val="4818754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F6F8979-F417-3360-EC33-9D31484869D8}"/>
              </a:ext>
            </a:extLst>
          </p:cNvPr>
          <p:cNvPicPr>
            <a:picLocks noChangeAspect="1"/>
          </p:cNvPicPr>
          <p:nvPr/>
        </p:nvPicPr>
        <p:blipFill>
          <a:blip r:embed="rId2"/>
          <a:stretch>
            <a:fillRect/>
          </a:stretch>
        </p:blipFill>
        <p:spPr>
          <a:xfrm>
            <a:off x="9846049" y="222322"/>
            <a:ext cx="2219635" cy="1019317"/>
          </a:xfrm>
          <a:prstGeom prst="rect">
            <a:avLst/>
          </a:prstGeom>
        </p:spPr>
      </p:pic>
      <p:sp>
        <p:nvSpPr>
          <p:cNvPr id="16" name="TextBox 15">
            <a:extLst>
              <a:ext uri="{FF2B5EF4-FFF2-40B4-BE49-F238E27FC236}">
                <a16:creationId xmlns:a16="http://schemas.microsoft.com/office/drawing/2014/main" id="{0651A76B-1473-8979-A4A4-AE10A5C2EA7F}"/>
              </a:ext>
            </a:extLst>
          </p:cNvPr>
          <p:cNvSpPr txBox="1"/>
          <p:nvPr/>
        </p:nvSpPr>
        <p:spPr>
          <a:xfrm>
            <a:off x="1347392" y="1410109"/>
            <a:ext cx="11538065" cy="707886"/>
          </a:xfrm>
          <a:prstGeom prst="rect">
            <a:avLst/>
          </a:prstGeom>
          <a:noFill/>
        </p:spPr>
        <p:txBody>
          <a:bodyPr wrap="square" rtlCol="0">
            <a:spAutoFit/>
          </a:bodyPr>
          <a:lstStyle/>
          <a:p>
            <a:r>
              <a:rPr lang="en-US" sz="4000" dirty="0"/>
              <a:t>Junit – @Test y @ParameterizedTest</a:t>
            </a:r>
          </a:p>
        </p:txBody>
      </p:sp>
      <p:pic>
        <p:nvPicPr>
          <p:cNvPr id="5" name="Picture 4">
            <a:extLst>
              <a:ext uri="{FF2B5EF4-FFF2-40B4-BE49-F238E27FC236}">
                <a16:creationId xmlns:a16="http://schemas.microsoft.com/office/drawing/2014/main" id="{B6B57C09-F52C-B493-401F-66B5E79CE492}"/>
              </a:ext>
            </a:extLst>
          </p:cNvPr>
          <p:cNvPicPr>
            <a:picLocks noChangeAspect="1"/>
          </p:cNvPicPr>
          <p:nvPr/>
        </p:nvPicPr>
        <p:blipFill>
          <a:blip r:embed="rId3"/>
          <a:stretch>
            <a:fillRect/>
          </a:stretch>
        </p:blipFill>
        <p:spPr>
          <a:xfrm>
            <a:off x="1829256" y="290629"/>
            <a:ext cx="1676681" cy="707887"/>
          </a:xfrm>
          <a:prstGeom prst="rect">
            <a:avLst/>
          </a:prstGeom>
        </p:spPr>
      </p:pic>
      <p:sp>
        <p:nvSpPr>
          <p:cNvPr id="12" name="Rectangle 2">
            <a:extLst>
              <a:ext uri="{FF2B5EF4-FFF2-40B4-BE49-F238E27FC236}">
                <a16:creationId xmlns:a16="http://schemas.microsoft.com/office/drawing/2014/main" id="{D631ABE0-4921-B2D9-1ED8-0ED3B94C7CCA}"/>
              </a:ext>
            </a:extLst>
          </p:cNvPr>
          <p:cNvSpPr>
            <a:spLocks noGrp="1" noChangeArrowheads="1"/>
          </p:cNvSpPr>
          <p:nvPr>
            <p:ph type="subTitle" idx="1"/>
          </p:nvPr>
        </p:nvSpPr>
        <p:spPr bwMode="auto">
          <a:xfrm>
            <a:off x="701675" y="3172105"/>
            <a:ext cx="23756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i="1" u="none" strike="noStrike" cap="none" normalizeH="0" baseline="0" dirty="0">
                <a:ln>
                  <a:noFill/>
                </a:ln>
                <a:solidFill>
                  <a:schemeClr val="tx1"/>
                </a:solidFill>
                <a:effectLst/>
              </a:rPr>
              <a:t> </a:t>
            </a:r>
          </a:p>
        </p:txBody>
      </p:sp>
      <p:sp>
        <p:nvSpPr>
          <p:cNvPr id="14" name="TextBox 13">
            <a:extLst>
              <a:ext uri="{FF2B5EF4-FFF2-40B4-BE49-F238E27FC236}">
                <a16:creationId xmlns:a16="http://schemas.microsoft.com/office/drawing/2014/main" id="{B5347050-FB0C-E1F8-B5A5-3E5B77DC1EE8}"/>
              </a:ext>
            </a:extLst>
          </p:cNvPr>
          <p:cNvSpPr txBox="1"/>
          <p:nvPr/>
        </p:nvSpPr>
        <p:spPr>
          <a:xfrm>
            <a:off x="1347392" y="2372726"/>
            <a:ext cx="7664528" cy="2308324"/>
          </a:xfrm>
          <a:prstGeom prst="rect">
            <a:avLst/>
          </a:prstGeom>
          <a:noFill/>
        </p:spPr>
        <p:txBody>
          <a:bodyPr wrap="square" rtlCol="0">
            <a:spAutoFit/>
          </a:bodyPr>
          <a:lstStyle/>
          <a:p>
            <a:r>
              <a:rPr lang="en-US" sz="2400" dirty="0"/>
              <a:t>@ParameterizedTest Nos </a:t>
            </a:r>
            <a:r>
              <a:rPr lang="en-US" sz="2400" dirty="0" err="1"/>
              <a:t>permite</a:t>
            </a:r>
            <a:r>
              <a:rPr lang="en-US" sz="2400" dirty="0"/>
              <a:t> </a:t>
            </a:r>
            <a:r>
              <a:rPr lang="en-US" sz="2400" dirty="0" err="1"/>
              <a:t>ejecutar</a:t>
            </a:r>
            <a:r>
              <a:rPr lang="en-US" sz="2400" dirty="0"/>
              <a:t> </a:t>
            </a:r>
            <a:r>
              <a:rPr lang="en-US" sz="2400" dirty="0" err="1"/>
              <a:t>el</a:t>
            </a:r>
            <a:r>
              <a:rPr lang="en-US" sz="2400" dirty="0"/>
              <a:t> </a:t>
            </a:r>
            <a:r>
              <a:rPr lang="en-US" sz="2400" dirty="0" err="1"/>
              <a:t>mismo</a:t>
            </a:r>
            <a:r>
              <a:rPr lang="en-US" sz="2400" dirty="0"/>
              <a:t> test n </a:t>
            </a:r>
            <a:r>
              <a:rPr lang="en-US" sz="2400" dirty="0" err="1"/>
              <a:t>veces</a:t>
            </a:r>
            <a:r>
              <a:rPr lang="en-US" sz="2400" dirty="0"/>
              <a:t> con </a:t>
            </a:r>
            <a:r>
              <a:rPr lang="en-US" sz="2400" dirty="0" err="1"/>
              <a:t>diferentes</a:t>
            </a:r>
            <a:r>
              <a:rPr lang="en-US" sz="2400" dirty="0"/>
              <a:t> </a:t>
            </a:r>
            <a:r>
              <a:rPr lang="en-US" sz="2400" dirty="0" err="1"/>
              <a:t>parámetros</a:t>
            </a:r>
            <a:r>
              <a:rPr lang="en-US" sz="2400" dirty="0"/>
              <a:t>. Es </a:t>
            </a:r>
            <a:r>
              <a:rPr lang="en-US" sz="2400" dirty="0" err="1"/>
              <a:t>especialmente</a:t>
            </a:r>
            <a:r>
              <a:rPr lang="en-US" sz="2400" dirty="0"/>
              <a:t> </a:t>
            </a:r>
            <a:r>
              <a:rPr lang="en-US" sz="2400" dirty="0" err="1"/>
              <a:t>útil</a:t>
            </a:r>
            <a:r>
              <a:rPr lang="en-US" sz="2400" dirty="0"/>
              <a:t> </a:t>
            </a:r>
            <a:r>
              <a:rPr lang="en-US" sz="2400" dirty="0" err="1"/>
              <a:t>en</a:t>
            </a:r>
            <a:r>
              <a:rPr lang="en-US" sz="2400" dirty="0"/>
              <a:t> </a:t>
            </a:r>
            <a:r>
              <a:rPr lang="en-US" sz="2400" dirty="0" err="1"/>
              <a:t>casos</a:t>
            </a:r>
            <a:r>
              <a:rPr lang="en-US" sz="2400" dirty="0"/>
              <a:t> </a:t>
            </a:r>
            <a:r>
              <a:rPr lang="en-US" sz="2400" dirty="0" err="1"/>
              <a:t>en</a:t>
            </a:r>
            <a:r>
              <a:rPr lang="en-US" sz="2400" dirty="0"/>
              <a:t> </a:t>
            </a:r>
            <a:r>
              <a:rPr lang="en-US" sz="2400" dirty="0" err="1"/>
              <a:t>métodos</a:t>
            </a:r>
            <a:r>
              <a:rPr lang="en-US" sz="2400" dirty="0"/>
              <a:t> </a:t>
            </a:r>
            <a:r>
              <a:rPr lang="en-US" sz="2400" dirty="0" err="1"/>
              <a:t>dónde</a:t>
            </a:r>
            <a:r>
              <a:rPr lang="en-US" sz="2400" dirty="0"/>
              <a:t> temenos </a:t>
            </a:r>
            <a:r>
              <a:rPr lang="en-US" sz="2400" dirty="0" err="1"/>
              <a:t>muchos</a:t>
            </a:r>
            <a:r>
              <a:rPr lang="en-US" sz="2400" dirty="0"/>
              <a:t> </a:t>
            </a:r>
            <a:r>
              <a:rPr lang="en-US" sz="2400" dirty="0" err="1"/>
              <a:t>parámetros</a:t>
            </a:r>
            <a:r>
              <a:rPr lang="en-US" sz="2400" dirty="0"/>
              <a:t> o </a:t>
            </a:r>
            <a:r>
              <a:rPr lang="en-US" sz="2400" dirty="0" err="1"/>
              <a:t>muchos</a:t>
            </a:r>
            <a:r>
              <a:rPr lang="en-US" sz="2400" dirty="0"/>
              <a:t> </a:t>
            </a:r>
            <a:r>
              <a:rPr lang="en-US" sz="2400" dirty="0" err="1"/>
              <a:t>casos</a:t>
            </a:r>
            <a:r>
              <a:rPr lang="en-US" sz="2400" dirty="0"/>
              <a:t> que </a:t>
            </a:r>
            <a:r>
              <a:rPr lang="en-US" sz="2400" dirty="0" err="1"/>
              <a:t>probar</a:t>
            </a:r>
            <a:r>
              <a:rPr lang="en-US" sz="2400" dirty="0"/>
              <a:t>.</a:t>
            </a:r>
          </a:p>
          <a:p>
            <a:endParaRPr lang="en-US" sz="2400" dirty="0"/>
          </a:p>
          <a:p>
            <a:r>
              <a:rPr lang="en-US" sz="2400" dirty="0" err="1"/>
              <a:t>Veamos</a:t>
            </a:r>
            <a:r>
              <a:rPr lang="en-US" sz="2400" dirty="0"/>
              <a:t> </a:t>
            </a:r>
            <a:r>
              <a:rPr lang="en-US" sz="2400" dirty="0" err="1"/>
              <a:t>algunos</a:t>
            </a:r>
            <a:r>
              <a:rPr lang="en-US" sz="2400" dirty="0"/>
              <a:t> </a:t>
            </a:r>
            <a:r>
              <a:rPr lang="en-US" sz="2400" dirty="0" err="1"/>
              <a:t>ejemplos</a:t>
            </a:r>
            <a:r>
              <a:rPr lang="en-US" sz="2400" dirty="0"/>
              <a:t>…</a:t>
            </a:r>
          </a:p>
        </p:txBody>
      </p:sp>
    </p:spTree>
    <p:extLst>
      <p:ext uri="{BB962C8B-B14F-4D97-AF65-F5344CB8AC3E}">
        <p14:creationId xmlns:p14="http://schemas.microsoft.com/office/powerpoint/2010/main" val="29691590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F6F8979-F417-3360-EC33-9D31484869D8}"/>
              </a:ext>
            </a:extLst>
          </p:cNvPr>
          <p:cNvPicPr>
            <a:picLocks noChangeAspect="1"/>
          </p:cNvPicPr>
          <p:nvPr/>
        </p:nvPicPr>
        <p:blipFill>
          <a:blip r:embed="rId2"/>
          <a:stretch>
            <a:fillRect/>
          </a:stretch>
        </p:blipFill>
        <p:spPr>
          <a:xfrm>
            <a:off x="9846049" y="222322"/>
            <a:ext cx="2219635" cy="1019317"/>
          </a:xfrm>
          <a:prstGeom prst="rect">
            <a:avLst/>
          </a:prstGeom>
        </p:spPr>
      </p:pic>
      <p:sp>
        <p:nvSpPr>
          <p:cNvPr id="16" name="TextBox 15">
            <a:extLst>
              <a:ext uri="{FF2B5EF4-FFF2-40B4-BE49-F238E27FC236}">
                <a16:creationId xmlns:a16="http://schemas.microsoft.com/office/drawing/2014/main" id="{0651A76B-1473-8979-A4A4-AE10A5C2EA7F}"/>
              </a:ext>
            </a:extLst>
          </p:cNvPr>
          <p:cNvSpPr txBox="1"/>
          <p:nvPr/>
        </p:nvSpPr>
        <p:spPr>
          <a:xfrm>
            <a:off x="1347392" y="1410109"/>
            <a:ext cx="11538065" cy="707886"/>
          </a:xfrm>
          <a:prstGeom prst="rect">
            <a:avLst/>
          </a:prstGeom>
          <a:noFill/>
        </p:spPr>
        <p:txBody>
          <a:bodyPr wrap="square" rtlCol="0">
            <a:spAutoFit/>
          </a:bodyPr>
          <a:lstStyle/>
          <a:p>
            <a:r>
              <a:rPr lang="en-US" sz="4000" dirty="0"/>
              <a:t>Junit – @Test y @ParameterizedTest</a:t>
            </a:r>
          </a:p>
        </p:txBody>
      </p:sp>
      <p:pic>
        <p:nvPicPr>
          <p:cNvPr id="5" name="Picture 4">
            <a:extLst>
              <a:ext uri="{FF2B5EF4-FFF2-40B4-BE49-F238E27FC236}">
                <a16:creationId xmlns:a16="http://schemas.microsoft.com/office/drawing/2014/main" id="{B6B57C09-F52C-B493-401F-66B5E79CE492}"/>
              </a:ext>
            </a:extLst>
          </p:cNvPr>
          <p:cNvPicPr>
            <a:picLocks noChangeAspect="1"/>
          </p:cNvPicPr>
          <p:nvPr/>
        </p:nvPicPr>
        <p:blipFill>
          <a:blip r:embed="rId3"/>
          <a:stretch>
            <a:fillRect/>
          </a:stretch>
        </p:blipFill>
        <p:spPr>
          <a:xfrm>
            <a:off x="1829256" y="290629"/>
            <a:ext cx="1676681" cy="707887"/>
          </a:xfrm>
          <a:prstGeom prst="rect">
            <a:avLst/>
          </a:prstGeom>
        </p:spPr>
      </p:pic>
      <p:sp>
        <p:nvSpPr>
          <p:cNvPr id="12" name="Rectangle 2">
            <a:extLst>
              <a:ext uri="{FF2B5EF4-FFF2-40B4-BE49-F238E27FC236}">
                <a16:creationId xmlns:a16="http://schemas.microsoft.com/office/drawing/2014/main" id="{D631ABE0-4921-B2D9-1ED8-0ED3B94C7CCA}"/>
              </a:ext>
            </a:extLst>
          </p:cNvPr>
          <p:cNvSpPr>
            <a:spLocks noGrp="1" noChangeArrowheads="1"/>
          </p:cNvSpPr>
          <p:nvPr>
            <p:ph type="subTitle" idx="1"/>
          </p:nvPr>
        </p:nvSpPr>
        <p:spPr bwMode="auto">
          <a:xfrm>
            <a:off x="701675" y="3172105"/>
            <a:ext cx="23756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i="1" u="none" strike="noStrike" cap="none" normalizeH="0" baseline="0" dirty="0">
                <a:ln>
                  <a:noFill/>
                </a:ln>
                <a:solidFill>
                  <a:schemeClr val="tx1"/>
                </a:solidFill>
                <a:effectLst/>
              </a:rPr>
              <a:t> </a:t>
            </a:r>
          </a:p>
        </p:txBody>
      </p:sp>
      <p:sp>
        <p:nvSpPr>
          <p:cNvPr id="2" name="TextBox 1">
            <a:extLst>
              <a:ext uri="{FF2B5EF4-FFF2-40B4-BE49-F238E27FC236}">
                <a16:creationId xmlns:a16="http://schemas.microsoft.com/office/drawing/2014/main" id="{E6E98356-B367-7245-D4E1-BED253B48BB3}"/>
              </a:ext>
            </a:extLst>
          </p:cNvPr>
          <p:cNvSpPr txBox="1"/>
          <p:nvPr/>
        </p:nvSpPr>
        <p:spPr>
          <a:xfrm>
            <a:off x="1347392" y="2372726"/>
            <a:ext cx="7664528" cy="2308324"/>
          </a:xfrm>
          <a:prstGeom prst="rect">
            <a:avLst/>
          </a:prstGeom>
          <a:noFill/>
        </p:spPr>
        <p:txBody>
          <a:bodyPr wrap="square" rtlCol="0">
            <a:spAutoFit/>
          </a:bodyPr>
          <a:lstStyle/>
          <a:p>
            <a:r>
              <a:rPr lang="en-US" sz="2400" dirty="0" err="1"/>
              <a:t>Principalmente</a:t>
            </a:r>
            <a:r>
              <a:rPr lang="en-US" sz="2400" dirty="0"/>
              <a:t> </a:t>
            </a:r>
            <a:r>
              <a:rPr lang="en-US" sz="2400" dirty="0" err="1"/>
              <a:t>usaremos</a:t>
            </a:r>
            <a:r>
              <a:rPr lang="en-US" sz="2400" dirty="0"/>
              <a:t> 3 </a:t>
            </a:r>
            <a:r>
              <a:rPr lang="en-US" sz="2400" dirty="0" err="1"/>
              <a:t>anotaciones</a:t>
            </a:r>
            <a:r>
              <a:rPr lang="en-US" sz="2400" dirty="0"/>
              <a:t> para </a:t>
            </a:r>
            <a:r>
              <a:rPr lang="en-US" sz="2400" dirty="0" err="1"/>
              <a:t>proveer</a:t>
            </a:r>
            <a:r>
              <a:rPr lang="en-US" sz="2400" dirty="0"/>
              <a:t> de </a:t>
            </a:r>
            <a:r>
              <a:rPr lang="en-US" sz="2400" dirty="0" err="1"/>
              <a:t>datos</a:t>
            </a:r>
            <a:r>
              <a:rPr lang="en-US" sz="2400" dirty="0"/>
              <a:t>:</a:t>
            </a:r>
          </a:p>
          <a:p>
            <a:endParaRPr lang="en-US" sz="2400" dirty="0"/>
          </a:p>
          <a:p>
            <a:r>
              <a:rPr lang="en-US" sz="2400" dirty="0"/>
              <a:t>@CsvSource() -&gt; </a:t>
            </a:r>
            <a:r>
              <a:rPr lang="en-US" sz="2400" dirty="0" err="1"/>
              <a:t>nos</a:t>
            </a:r>
            <a:r>
              <a:rPr lang="en-US" sz="2400" dirty="0"/>
              <a:t> </a:t>
            </a:r>
            <a:r>
              <a:rPr lang="en-US" sz="2400" dirty="0" err="1"/>
              <a:t>permite</a:t>
            </a:r>
            <a:r>
              <a:rPr lang="en-US" sz="2400" dirty="0"/>
              <a:t> pasar </a:t>
            </a:r>
            <a:r>
              <a:rPr lang="en-US" sz="2400" dirty="0" err="1"/>
              <a:t>una</a:t>
            </a:r>
            <a:r>
              <a:rPr lang="en-US" sz="2400" dirty="0"/>
              <a:t> </a:t>
            </a:r>
            <a:r>
              <a:rPr lang="en-US" sz="2400" dirty="0" err="1"/>
              <a:t>matriz</a:t>
            </a:r>
            <a:r>
              <a:rPr lang="en-US" sz="2400" dirty="0"/>
              <a:t> de </a:t>
            </a:r>
            <a:r>
              <a:rPr lang="en-US" sz="2400" dirty="0" err="1"/>
              <a:t>datos</a:t>
            </a:r>
            <a:r>
              <a:rPr lang="en-US" sz="2400" dirty="0"/>
              <a:t>:</a:t>
            </a:r>
          </a:p>
          <a:p>
            <a:endParaRPr lang="en-US" sz="2400" dirty="0"/>
          </a:p>
          <a:p>
            <a:endParaRPr lang="en-US" sz="2400" dirty="0"/>
          </a:p>
        </p:txBody>
      </p:sp>
      <p:pic>
        <p:nvPicPr>
          <p:cNvPr id="7" name="Picture 6">
            <a:extLst>
              <a:ext uri="{FF2B5EF4-FFF2-40B4-BE49-F238E27FC236}">
                <a16:creationId xmlns:a16="http://schemas.microsoft.com/office/drawing/2014/main" id="{76A3AFA7-B4ED-545E-DA39-3737AA28B066}"/>
              </a:ext>
            </a:extLst>
          </p:cNvPr>
          <p:cNvPicPr>
            <a:picLocks noChangeAspect="1"/>
          </p:cNvPicPr>
          <p:nvPr/>
        </p:nvPicPr>
        <p:blipFill>
          <a:blip r:embed="rId4"/>
          <a:stretch>
            <a:fillRect/>
          </a:stretch>
        </p:blipFill>
        <p:spPr>
          <a:xfrm>
            <a:off x="1347392" y="3968890"/>
            <a:ext cx="10474504" cy="2413318"/>
          </a:xfrm>
          <a:prstGeom prst="rect">
            <a:avLst/>
          </a:prstGeom>
        </p:spPr>
      </p:pic>
    </p:spTree>
    <p:extLst>
      <p:ext uri="{BB962C8B-B14F-4D97-AF65-F5344CB8AC3E}">
        <p14:creationId xmlns:p14="http://schemas.microsoft.com/office/powerpoint/2010/main" val="27714456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F6F8979-F417-3360-EC33-9D31484869D8}"/>
              </a:ext>
            </a:extLst>
          </p:cNvPr>
          <p:cNvPicPr>
            <a:picLocks noChangeAspect="1"/>
          </p:cNvPicPr>
          <p:nvPr/>
        </p:nvPicPr>
        <p:blipFill>
          <a:blip r:embed="rId2"/>
          <a:stretch>
            <a:fillRect/>
          </a:stretch>
        </p:blipFill>
        <p:spPr>
          <a:xfrm>
            <a:off x="9846049" y="222322"/>
            <a:ext cx="2219635" cy="1019317"/>
          </a:xfrm>
          <a:prstGeom prst="rect">
            <a:avLst/>
          </a:prstGeom>
        </p:spPr>
      </p:pic>
      <p:sp>
        <p:nvSpPr>
          <p:cNvPr id="16" name="TextBox 15">
            <a:extLst>
              <a:ext uri="{FF2B5EF4-FFF2-40B4-BE49-F238E27FC236}">
                <a16:creationId xmlns:a16="http://schemas.microsoft.com/office/drawing/2014/main" id="{0651A76B-1473-8979-A4A4-AE10A5C2EA7F}"/>
              </a:ext>
            </a:extLst>
          </p:cNvPr>
          <p:cNvSpPr txBox="1"/>
          <p:nvPr/>
        </p:nvSpPr>
        <p:spPr>
          <a:xfrm>
            <a:off x="1347392" y="1410109"/>
            <a:ext cx="11538065" cy="707886"/>
          </a:xfrm>
          <a:prstGeom prst="rect">
            <a:avLst/>
          </a:prstGeom>
          <a:noFill/>
        </p:spPr>
        <p:txBody>
          <a:bodyPr wrap="square" rtlCol="0">
            <a:spAutoFit/>
          </a:bodyPr>
          <a:lstStyle/>
          <a:p>
            <a:r>
              <a:rPr lang="en-US" sz="4000" dirty="0"/>
              <a:t>Junit – @Test y @ParameterizedTest</a:t>
            </a:r>
          </a:p>
        </p:txBody>
      </p:sp>
      <p:pic>
        <p:nvPicPr>
          <p:cNvPr id="5" name="Picture 4">
            <a:extLst>
              <a:ext uri="{FF2B5EF4-FFF2-40B4-BE49-F238E27FC236}">
                <a16:creationId xmlns:a16="http://schemas.microsoft.com/office/drawing/2014/main" id="{B6B57C09-F52C-B493-401F-66B5E79CE492}"/>
              </a:ext>
            </a:extLst>
          </p:cNvPr>
          <p:cNvPicPr>
            <a:picLocks noChangeAspect="1"/>
          </p:cNvPicPr>
          <p:nvPr/>
        </p:nvPicPr>
        <p:blipFill>
          <a:blip r:embed="rId3"/>
          <a:stretch>
            <a:fillRect/>
          </a:stretch>
        </p:blipFill>
        <p:spPr>
          <a:xfrm>
            <a:off x="1829256" y="290629"/>
            <a:ext cx="1676681" cy="707887"/>
          </a:xfrm>
          <a:prstGeom prst="rect">
            <a:avLst/>
          </a:prstGeom>
        </p:spPr>
      </p:pic>
      <p:sp>
        <p:nvSpPr>
          <p:cNvPr id="12" name="Rectangle 2">
            <a:extLst>
              <a:ext uri="{FF2B5EF4-FFF2-40B4-BE49-F238E27FC236}">
                <a16:creationId xmlns:a16="http://schemas.microsoft.com/office/drawing/2014/main" id="{D631ABE0-4921-B2D9-1ED8-0ED3B94C7CCA}"/>
              </a:ext>
            </a:extLst>
          </p:cNvPr>
          <p:cNvSpPr>
            <a:spLocks noGrp="1" noChangeArrowheads="1"/>
          </p:cNvSpPr>
          <p:nvPr>
            <p:ph type="subTitle" idx="1"/>
          </p:nvPr>
        </p:nvSpPr>
        <p:spPr bwMode="auto">
          <a:xfrm>
            <a:off x="701675" y="3172105"/>
            <a:ext cx="23756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i="1" u="none" strike="noStrike" cap="none" normalizeH="0" baseline="0" dirty="0">
                <a:ln>
                  <a:noFill/>
                </a:ln>
                <a:solidFill>
                  <a:schemeClr val="tx1"/>
                </a:solidFill>
                <a:effectLst/>
              </a:rPr>
              <a:t> </a:t>
            </a:r>
          </a:p>
        </p:txBody>
      </p:sp>
      <p:sp>
        <p:nvSpPr>
          <p:cNvPr id="2" name="TextBox 1">
            <a:extLst>
              <a:ext uri="{FF2B5EF4-FFF2-40B4-BE49-F238E27FC236}">
                <a16:creationId xmlns:a16="http://schemas.microsoft.com/office/drawing/2014/main" id="{E6E98356-B367-7245-D4E1-BED253B48BB3}"/>
              </a:ext>
            </a:extLst>
          </p:cNvPr>
          <p:cNvSpPr txBox="1"/>
          <p:nvPr/>
        </p:nvSpPr>
        <p:spPr>
          <a:xfrm>
            <a:off x="1347392" y="2372726"/>
            <a:ext cx="7664528" cy="2308324"/>
          </a:xfrm>
          <a:prstGeom prst="rect">
            <a:avLst/>
          </a:prstGeom>
          <a:noFill/>
        </p:spPr>
        <p:txBody>
          <a:bodyPr wrap="square" rtlCol="0">
            <a:spAutoFit/>
          </a:bodyPr>
          <a:lstStyle/>
          <a:p>
            <a:r>
              <a:rPr lang="en-US" sz="2400" dirty="0" err="1"/>
              <a:t>Principalmente</a:t>
            </a:r>
            <a:r>
              <a:rPr lang="en-US" sz="2400" dirty="0"/>
              <a:t> </a:t>
            </a:r>
            <a:r>
              <a:rPr lang="en-US" sz="2400" dirty="0" err="1"/>
              <a:t>usaremos</a:t>
            </a:r>
            <a:r>
              <a:rPr lang="en-US" sz="2400" dirty="0"/>
              <a:t> 3 </a:t>
            </a:r>
            <a:r>
              <a:rPr lang="en-US" sz="2400" dirty="0" err="1"/>
              <a:t>anotaciones</a:t>
            </a:r>
            <a:r>
              <a:rPr lang="en-US" sz="2400" dirty="0"/>
              <a:t> para </a:t>
            </a:r>
            <a:r>
              <a:rPr lang="en-US" sz="2400" dirty="0" err="1"/>
              <a:t>proveer</a:t>
            </a:r>
            <a:r>
              <a:rPr lang="en-US" sz="2400" dirty="0"/>
              <a:t> de </a:t>
            </a:r>
            <a:r>
              <a:rPr lang="en-US" sz="2400" dirty="0" err="1"/>
              <a:t>datos</a:t>
            </a:r>
            <a:r>
              <a:rPr lang="en-US" sz="2400" dirty="0"/>
              <a:t>:</a:t>
            </a:r>
          </a:p>
          <a:p>
            <a:endParaRPr lang="en-US" sz="2400" dirty="0"/>
          </a:p>
          <a:p>
            <a:r>
              <a:rPr lang="en-US" sz="2400" dirty="0"/>
              <a:t>@ValueSource() -&gt; </a:t>
            </a:r>
            <a:r>
              <a:rPr lang="en-US" sz="2400" dirty="0" err="1"/>
              <a:t>nos</a:t>
            </a:r>
            <a:r>
              <a:rPr lang="en-US" sz="2400" dirty="0"/>
              <a:t> </a:t>
            </a:r>
            <a:r>
              <a:rPr lang="en-US" sz="2400" dirty="0" err="1"/>
              <a:t>permite</a:t>
            </a:r>
            <a:r>
              <a:rPr lang="en-US" sz="2400" dirty="0"/>
              <a:t> pasar un array de </a:t>
            </a:r>
            <a:r>
              <a:rPr lang="en-US" sz="2400" dirty="0" err="1"/>
              <a:t>datos</a:t>
            </a:r>
            <a:r>
              <a:rPr lang="en-US" sz="2400" dirty="0"/>
              <a:t>:</a:t>
            </a:r>
          </a:p>
          <a:p>
            <a:endParaRPr lang="en-US" sz="2400" dirty="0"/>
          </a:p>
          <a:p>
            <a:endParaRPr lang="en-US" sz="2400" dirty="0"/>
          </a:p>
        </p:txBody>
      </p:sp>
      <p:pic>
        <p:nvPicPr>
          <p:cNvPr id="4" name="Picture 3">
            <a:extLst>
              <a:ext uri="{FF2B5EF4-FFF2-40B4-BE49-F238E27FC236}">
                <a16:creationId xmlns:a16="http://schemas.microsoft.com/office/drawing/2014/main" id="{74F1CA6F-41C2-A7FB-3F1F-D66E71FE8F21}"/>
              </a:ext>
            </a:extLst>
          </p:cNvPr>
          <p:cNvPicPr>
            <a:picLocks noChangeAspect="1"/>
          </p:cNvPicPr>
          <p:nvPr/>
        </p:nvPicPr>
        <p:blipFill>
          <a:blip r:embed="rId4"/>
          <a:stretch>
            <a:fillRect/>
          </a:stretch>
        </p:blipFill>
        <p:spPr>
          <a:xfrm>
            <a:off x="0" y="4301883"/>
            <a:ext cx="12192000" cy="876246"/>
          </a:xfrm>
          <a:prstGeom prst="rect">
            <a:avLst/>
          </a:prstGeom>
        </p:spPr>
      </p:pic>
    </p:spTree>
    <p:extLst>
      <p:ext uri="{BB962C8B-B14F-4D97-AF65-F5344CB8AC3E}">
        <p14:creationId xmlns:p14="http://schemas.microsoft.com/office/powerpoint/2010/main" val="15423295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F6F8979-F417-3360-EC33-9D31484869D8}"/>
              </a:ext>
            </a:extLst>
          </p:cNvPr>
          <p:cNvPicPr>
            <a:picLocks noChangeAspect="1"/>
          </p:cNvPicPr>
          <p:nvPr/>
        </p:nvPicPr>
        <p:blipFill>
          <a:blip r:embed="rId2"/>
          <a:stretch>
            <a:fillRect/>
          </a:stretch>
        </p:blipFill>
        <p:spPr>
          <a:xfrm>
            <a:off x="9846049" y="222322"/>
            <a:ext cx="2219635" cy="1019317"/>
          </a:xfrm>
          <a:prstGeom prst="rect">
            <a:avLst/>
          </a:prstGeom>
        </p:spPr>
      </p:pic>
      <p:sp>
        <p:nvSpPr>
          <p:cNvPr id="16" name="TextBox 15">
            <a:extLst>
              <a:ext uri="{FF2B5EF4-FFF2-40B4-BE49-F238E27FC236}">
                <a16:creationId xmlns:a16="http://schemas.microsoft.com/office/drawing/2014/main" id="{0651A76B-1473-8979-A4A4-AE10A5C2EA7F}"/>
              </a:ext>
            </a:extLst>
          </p:cNvPr>
          <p:cNvSpPr txBox="1"/>
          <p:nvPr/>
        </p:nvSpPr>
        <p:spPr>
          <a:xfrm>
            <a:off x="1347392" y="1410109"/>
            <a:ext cx="11538065" cy="707886"/>
          </a:xfrm>
          <a:prstGeom prst="rect">
            <a:avLst/>
          </a:prstGeom>
          <a:noFill/>
        </p:spPr>
        <p:txBody>
          <a:bodyPr wrap="square" rtlCol="0">
            <a:spAutoFit/>
          </a:bodyPr>
          <a:lstStyle/>
          <a:p>
            <a:r>
              <a:rPr lang="en-US" sz="4000" dirty="0"/>
              <a:t>Junit – @Test y @ParameterizedTest</a:t>
            </a:r>
          </a:p>
        </p:txBody>
      </p:sp>
      <p:pic>
        <p:nvPicPr>
          <p:cNvPr id="5" name="Picture 4">
            <a:extLst>
              <a:ext uri="{FF2B5EF4-FFF2-40B4-BE49-F238E27FC236}">
                <a16:creationId xmlns:a16="http://schemas.microsoft.com/office/drawing/2014/main" id="{B6B57C09-F52C-B493-401F-66B5E79CE492}"/>
              </a:ext>
            </a:extLst>
          </p:cNvPr>
          <p:cNvPicPr>
            <a:picLocks noChangeAspect="1"/>
          </p:cNvPicPr>
          <p:nvPr/>
        </p:nvPicPr>
        <p:blipFill>
          <a:blip r:embed="rId3"/>
          <a:stretch>
            <a:fillRect/>
          </a:stretch>
        </p:blipFill>
        <p:spPr>
          <a:xfrm>
            <a:off x="1829256" y="290629"/>
            <a:ext cx="1676681" cy="707887"/>
          </a:xfrm>
          <a:prstGeom prst="rect">
            <a:avLst/>
          </a:prstGeom>
        </p:spPr>
      </p:pic>
      <p:sp>
        <p:nvSpPr>
          <p:cNvPr id="12" name="Rectangle 2">
            <a:extLst>
              <a:ext uri="{FF2B5EF4-FFF2-40B4-BE49-F238E27FC236}">
                <a16:creationId xmlns:a16="http://schemas.microsoft.com/office/drawing/2014/main" id="{D631ABE0-4921-B2D9-1ED8-0ED3B94C7CCA}"/>
              </a:ext>
            </a:extLst>
          </p:cNvPr>
          <p:cNvSpPr>
            <a:spLocks noGrp="1" noChangeArrowheads="1"/>
          </p:cNvSpPr>
          <p:nvPr>
            <p:ph type="subTitle" idx="1"/>
          </p:nvPr>
        </p:nvSpPr>
        <p:spPr bwMode="auto">
          <a:xfrm>
            <a:off x="701675" y="3172105"/>
            <a:ext cx="23756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i="1" u="none" strike="noStrike" cap="none" normalizeH="0" baseline="0" dirty="0">
                <a:ln>
                  <a:noFill/>
                </a:ln>
                <a:solidFill>
                  <a:schemeClr val="tx1"/>
                </a:solidFill>
                <a:effectLst/>
              </a:rPr>
              <a:t> </a:t>
            </a:r>
          </a:p>
        </p:txBody>
      </p:sp>
      <p:sp>
        <p:nvSpPr>
          <p:cNvPr id="2" name="TextBox 1">
            <a:extLst>
              <a:ext uri="{FF2B5EF4-FFF2-40B4-BE49-F238E27FC236}">
                <a16:creationId xmlns:a16="http://schemas.microsoft.com/office/drawing/2014/main" id="{E6E98356-B367-7245-D4E1-BED253B48BB3}"/>
              </a:ext>
            </a:extLst>
          </p:cNvPr>
          <p:cNvSpPr txBox="1"/>
          <p:nvPr/>
        </p:nvSpPr>
        <p:spPr>
          <a:xfrm>
            <a:off x="1347392" y="2117995"/>
            <a:ext cx="10417888" cy="1938992"/>
          </a:xfrm>
          <a:prstGeom prst="rect">
            <a:avLst/>
          </a:prstGeom>
          <a:noFill/>
        </p:spPr>
        <p:txBody>
          <a:bodyPr wrap="square" rtlCol="0">
            <a:spAutoFit/>
          </a:bodyPr>
          <a:lstStyle/>
          <a:p>
            <a:r>
              <a:rPr lang="en-US" sz="2400" dirty="0" err="1"/>
              <a:t>Principalmente</a:t>
            </a:r>
            <a:r>
              <a:rPr lang="en-US" sz="2400" dirty="0"/>
              <a:t> </a:t>
            </a:r>
            <a:r>
              <a:rPr lang="en-US" sz="2400" dirty="0" err="1"/>
              <a:t>usaremos</a:t>
            </a:r>
            <a:r>
              <a:rPr lang="en-US" sz="2400" dirty="0"/>
              <a:t> 3 </a:t>
            </a:r>
            <a:r>
              <a:rPr lang="en-US" sz="2400" dirty="0" err="1"/>
              <a:t>anotaciones</a:t>
            </a:r>
            <a:r>
              <a:rPr lang="en-US" sz="2400" dirty="0"/>
              <a:t> para </a:t>
            </a:r>
            <a:r>
              <a:rPr lang="en-US" sz="2400" dirty="0" err="1"/>
              <a:t>proveer</a:t>
            </a:r>
            <a:r>
              <a:rPr lang="en-US" sz="2400" dirty="0"/>
              <a:t> de </a:t>
            </a:r>
            <a:r>
              <a:rPr lang="en-US" sz="2400" dirty="0" err="1"/>
              <a:t>datos</a:t>
            </a:r>
            <a:r>
              <a:rPr lang="en-US" sz="2400" dirty="0"/>
              <a:t>:</a:t>
            </a:r>
          </a:p>
          <a:p>
            <a:r>
              <a:rPr lang="en-US" sz="2400" dirty="0"/>
              <a:t>@MethodSource() -&gt; </a:t>
            </a:r>
            <a:r>
              <a:rPr lang="en-US" sz="2400" dirty="0" err="1"/>
              <a:t>nos</a:t>
            </a:r>
            <a:r>
              <a:rPr lang="en-US" sz="2400" dirty="0"/>
              <a:t> </a:t>
            </a:r>
            <a:r>
              <a:rPr lang="en-US" sz="2400" dirty="0" err="1"/>
              <a:t>permite</a:t>
            </a:r>
            <a:r>
              <a:rPr lang="en-US" sz="2400" dirty="0"/>
              <a:t> pasar matrices de </a:t>
            </a:r>
            <a:r>
              <a:rPr lang="en-US" sz="2400" dirty="0" err="1"/>
              <a:t>datos</a:t>
            </a:r>
            <a:r>
              <a:rPr lang="en-US" sz="2400" dirty="0"/>
              <a:t> </a:t>
            </a:r>
            <a:r>
              <a:rPr lang="en-US" sz="2400" dirty="0" err="1"/>
              <a:t>más</a:t>
            </a:r>
            <a:r>
              <a:rPr lang="en-US" sz="2400" dirty="0"/>
              <a:t> </a:t>
            </a:r>
            <a:r>
              <a:rPr lang="en-US" sz="2400" dirty="0" err="1"/>
              <a:t>personalizadas</a:t>
            </a:r>
            <a:r>
              <a:rPr lang="en-US" sz="2400" dirty="0"/>
              <a:t>, con </a:t>
            </a:r>
            <a:r>
              <a:rPr lang="en-US" sz="2400" dirty="0" err="1"/>
              <a:t>objetos</a:t>
            </a:r>
            <a:r>
              <a:rPr lang="en-US" sz="2400" dirty="0"/>
              <a:t> </a:t>
            </a:r>
            <a:r>
              <a:rPr lang="en-US" sz="2400" dirty="0" err="1"/>
              <a:t>complejos</a:t>
            </a:r>
            <a:r>
              <a:rPr lang="en-US" sz="2400" dirty="0"/>
              <a:t> </a:t>
            </a:r>
            <a:r>
              <a:rPr lang="en-US" sz="2400" dirty="0" err="1"/>
              <a:t>si</a:t>
            </a:r>
            <a:r>
              <a:rPr lang="en-US" sz="2400" dirty="0"/>
              <a:t> </a:t>
            </a:r>
            <a:r>
              <a:rPr lang="en-US" sz="2400" dirty="0" err="1"/>
              <a:t>fuera</a:t>
            </a:r>
            <a:r>
              <a:rPr lang="en-US" sz="2400" dirty="0"/>
              <a:t> </a:t>
            </a:r>
            <a:r>
              <a:rPr lang="en-US" sz="2400" dirty="0" err="1"/>
              <a:t>necesario</a:t>
            </a:r>
            <a:r>
              <a:rPr lang="en-US" sz="2400" dirty="0"/>
              <a:t>:</a:t>
            </a:r>
          </a:p>
          <a:p>
            <a:endParaRPr lang="en-US" sz="2400" dirty="0"/>
          </a:p>
          <a:p>
            <a:endParaRPr lang="en-US" sz="2400" dirty="0"/>
          </a:p>
        </p:txBody>
      </p:sp>
      <p:pic>
        <p:nvPicPr>
          <p:cNvPr id="8" name="Picture 7">
            <a:extLst>
              <a:ext uri="{FF2B5EF4-FFF2-40B4-BE49-F238E27FC236}">
                <a16:creationId xmlns:a16="http://schemas.microsoft.com/office/drawing/2014/main" id="{52C8747C-12D9-488F-2F92-5D54D2E8127C}"/>
              </a:ext>
            </a:extLst>
          </p:cNvPr>
          <p:cNvPicPr>
            <a:picLocks noChangeAspect="1"/>
          </p:cNvPicPr>
          <p:nvPr/>
        </p:nvPicPr>
        <p:blipFill>
          <a:blip r:embed="rId4"/>
          <a:stretch>
            <a:fillRect/>
          </a:stretch>
        </p:blipFill>
        <p:spPr>
          <a:xfrm>
            <a:off x="2943529" y="4894626"/>
            <a:ext cx="5428311" cy="2100300"/>
          </a:xfrm>
          <a:prstGeom prst="rect">
            <a:avLst/>
          </a:prstGeom>
        </p:spPr>
      </p:pic>
      <p:pic>
        <p:nvPicPr>
          <p:cNvPr id="11" name="Picture 10">
            <a:extLst>
              <a:ext uri="{FF2B5EF4-FFF2-40B4-BE49-F238E27FC236}">
                <a16:creationId xmlns:a16="http://schemas.microsoft.com/office/drawing/2014/main" id="{33775435-EBC7-BF2B-584C-0A670A2CD459}"/>
              </a:ext>
            </a:extLst>
          </p:cNvPr>
          <p:cNvPicPr>
            <a:picLocks noChangeAspect="1"/>
          </p:cNvPicPr>
          <p:nvPr/>
        </p:nvPicPr>
        <p:blipFill>
          <a:blip r:embed="rId5"/>
          <a:stretch>
            <a:fillRect/>
          </a:stretch>
        </p:blipFill>
        <p:spPr>
          <a:xfrm>
            <a:off x="159689" y="3297155"/>
            <a:ext cx="12192000" cy="1519663"/>
          </a:xfrm>
          <a:prstGeom prst="rect">
            <a:avLst/>
          </a:prstGeom>
        </p:spPr>
      </p:pic>
    </p:spTree>
    <p:extLst>
      <p:ext uri="{BB962C8B-B14F-4D97-AF65-F5344CB8AC3E}">
        <p14:creationId xmlns:p14="http://schemas.microsoft.com/office/powerpoint/2010/main" val="31162136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F6F8979-F417-3360-EC33-9D31484869D8}"/>
              </a:ext>
            </a:extLst>
          </p:cNvPr>
          <p:cNvPicPr>
            <a:picLocks noChangeAspect="1"/>
          </p:cNvPicPr>
          <p:nvPr/>
        </p:nvPicPr>
        <p:blipFill>
          <a:blip r:embed="rId2"/>
          <a:stretch>
            <a:fillRect/>
          </a:stretch>
        </p:blipFill>
        <p:spPr>
          <a:xfrm>
            <a:off x="9846049" y="222322"/>
            <a:ext cx="2219635" cy="1019317"/>
          </a:xfrm>
          <a:prstGeom prst="rect">
            <a:avLst/>
          </a:prstGeom>
        </p:spPr>
      </p:pic>
      <p:sp>
        <p:nvSpPr>
          <p:cNvPr id="16" name="TextBox 15">
            <a:extLst>
              <a:ext uri="{FF2B5EF4-FFF2-40B4-BE49-F238E27FC236}">
                <a16:creationId xmlns:a16="http://schemas.microsoft.com/office/drawing/2014/main" id="{0651A76B-1473-8979-A4A4-AE10A5C2EA7F}"/>
              </a:ext>
            </a:extLst>
          </p:cNvPr>
          <p:cNvSpPr txBox="1"/>
          <p:nvPr/>
        </p:nvSpPr>
        <p:spPr>
          <a:xfrm>
            <a:off x="1359216" y="1410109"/>
            <a:ext cx="11538065" cy="707886"/>
          </a:xfrm>
          <a:prstGeom prst="rect">
            <a:avLst/>
          </a:prstGeom>
          <a:noFill/>
        </p:spPr>
        <p:txBody>
          <a:bodyPr wrap="square" rtlCol="0">
            <a:spAutoFit/>
          </a:bodyPr>
          <a:lstStyle/>
          <a:p>
            <a:r>
              <a:rPr lang="en-US" sz="4000" dirty="0"/>
              <a:t>Junit – Assertions – TDD</a:t>
            </a:r>
          </a:p>
        </p:txBody>
      </p:sp>
      <p:pic>
        <p:nvPicPr>
          <p:cNvPr id="5" name="Picture 4">
            <a:extLst>
              <a:ext uri="{FF2B5EF4-FFF2-40B4-BE49-F238E27FC236}">
                <a16:creationId xmlns:a16="http://schemas.microsoft.com/office/drawing/2014/main" id="{B6B57C09-F52C-B493-401F-66B5E79CE492}"/>
              </a:ext>
            </a:extLst>
          </p:cNvPr>
          <p:cNvPicPr>
            <a:picLocks noChangeAspect="1"/>
          </p:cNvPicPr>
          <p:nvPr/>
        </p:nvPicPr>
        <p:blipFill>
          <a:blip r:embed="rId3"/>
          <a:stretch>
            <a:fillRect/>
          </a:stretch>
        </p:blipFill>
        <p:spPr>
          <a:xfrm>
            <a:off x="1829256" y="290629"/>
            <a:ext cx="1676681" cy="707887"/>
          </a:xfrm>
          <a:prstGeom prst="rect">
            <a:avLst/>
          </a:prstGeom>
        </p:spPr>
      </p:pic>
      <p:sp>
        <p:nvSpPr>
          <p:cNvPr id="12" name="Rectangle 2">
            <a:extLst>
              <a:ext uri="{FF2B5EF4-FFF2-40B4-BE49-F238E27FC236}">
                <a16:creationId xmlns:a16="http://schemas.microsoft.com/office/drawing/2014/main" id="{D631ABE0-4921-B2D9-1ED8-0ED3B94C7CCA}"/>
              </a:ext>
            </a:extLst>
          </p:cNvPr>
          <p:cNvSpPr>
            <a:spLocks noGrp="1" noChangeArrowheads="1"/>
          </p:cNvSpPr>
          <p:nvPr>
            <p:ph type="subTitle" idx="1"/>
          </p:nvPr>
        </p:nvSpPr>
        <p:spPr bwMode="auto">
          <a:xfrm>
            <a:off x="701675" y="3172105"/>
            <a:ext cx="23756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i="1" u="none" strike="noStrike" cap="none" normalizeH="0" baseline="0" dirty="0">
                <a:ln>
                  <a:noFill/>
                </a:ln>
                <a:solidFill>
                  <a:schemeClr val="tx1"/>
                </a:solidFill>
                <a:effectLst/>
              </a:rPr>
              <a:t> </a:t>
            </a:r>
          </a:p>
        </p:txBody>
      </p:sp>
      <p:sp>
        <p:nvSpPr>
          <p:cNvPr id="2" name="TextBox 1">
            <a:extLst>
              <a:ext uri="{FF2B5EF4-FFF2-40B4-BE49-F238E27FC236}">
                <a16:creationId xmlns:a16="http://schemas.microsoft.com/office/drawing/2014/main" id="{A1165613-4278-C878-6F15-2E59503B0DED}"/>
              </a:ext>
            </a:extLst>
          </p:cNvPr>
          <p:cNvSpPr txBox="1"/>
          <p:nvPr/>
        </p:nvSpPr>
        <p:spPr>
          <a:xfrm>
            <a:off x="1748464" y="2921168"/>
            <a:ext cx="6448300" cy="1323439"/>
          </a:xfrm>
          <a:prstGeom prst="rect">
            <a:avLst/>
          </a:prstGeom>
          <a:noFill/>
        </p:spPr>
        <p:txBody>
          <a:bodyPr wrap="square">
            <a:spAutoFit/>
          </a:bodyPr>
          <a:lstStyle/>
          <a:p>
            <a:r>
              <a:rPr lang="es-ES" sz="4000" b="1" i="1" dirty="0"/>
              <a:t>Taller 3 – @ParameterizedTest</a:t>
            </a:r>
          </a:p>
        </p:txBody>
      </p:sp>
    </p:spTree>
    <p:extLst>
      <p:ext uri="{BB962C8B-B14F-4D97-AF65-F5344CB8AC3E}">
        <p14:creationId xmlns:p14="http://schemas.microsoft.com/office/powerpoint/2010/main" val="23486568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F6F8979-F417-3360-EC33-9D31484869D8}"/>
              </a:ext>
            </a:extLst>
          </p:cNvPr>
          <p:cNvPicPr>
            <a:picLocks noChangeAspect="1"/>
          </p:cNvPicPr>
          <p:nvPr/>
        </p:nvPicPr>
        <p:blipFill>
          <a:blip r:embed="rId2"/>
          <a:stretch>
            <a:fillRect/>
          </a:stretch>
        </p:blipFill>
        <p:spPr>
          <a:xfrm>
            <a:off x="9846049" y="222322"/>
            <a:ext cx="2219635" cy="1019317"/>
          </a:xfrm>
          <a:prstGeom prst="rect">
            <a:avLst/>
          </a:prstGeom>
        </p:spPr>
      </p:pic>
      <p:sp>
        <p:nvSpPr>
          <p:cNvPr id="16" name="TextBox 15">
            <a:extLst>
              <a:ext uri="{FF2B5EF4-FFF2-40B4-BE49-F238E27FC236}">
                <a16:creationId xmlns:a16="http://schemas.microsoft.com/office/drawing/2014/main" id="{0651A76B-1473-8979-A4A4-AE10A5C2EA7F}"/>
              </a:ext>
            </a:extLst>
          </p:cNvPr>
          <p:cNvSpPr txBox="1"/>
          <p:nvPr/>
        </p:nvSpPr>
        <p:spPr>
          <a:xfrm>
            <a:off x="1347392" y="1410109"/>
            <a:ext cx="11538065" cy="707886"/>
          </a:xfrm>
          <a:prstGeom prst="rect">
            <a:avLst/>
          </a:prstGeom>
          <a:noFill/>
        </p:spPr>
        <p:txBody>
          <a:bodyPr wrap="square" rtlCol="0">
            <a:spAutoFit/>
          </a:bodyPr>
          <a:lstStyle/>
          <a:p>
            <a:r>
              <a:rPr lang="en-US" sz="4000" dirty="0"/>
              <a:t>Junit – @Before, @BeforeAll, @After…</a:t>
            </a:r>
          </a:p>
        </p:txBody>
      </p:sp>
      <p:pic>
        <p:nvPicPr>
          <p:cNvPr id="5" name="Picture 4">
            <a:extLst>
              <a:ext uri="{FF2B5EF4-FFF2-40B4-BE49-F238E27FC236}">
                <a16:creationId xmlns:a16="http://schemas.microsoft.com/office/drawing/2014/main" id="{B6B57C09-F52C-B493-401F-66B5E79CE492}"/>
              </a:ext>
            </a:extLst>
          </p:cNvPr>
          <p:cNvPicPr>
            <a:picLocks noChangeAspect="1"/>
          </p:cNvPicPr>
          <p:nvPr/>
        </p:nvPicPr>
        <p:blipFill>
          <a:blip r:embed="rId3"/>
          <a:stretch>
            <a:fillRect/>
          </a:stretch>
        </p:blipFill>
        <p:spPr>
          <a:xfrm>
            <a:off x="1829256" y="290629"/>
            <a:ext cx="1676681" cy="707887"/>
          </a:xfrm>
          <a:prstGeom prst="rect">
            <a:avLst/>
          </a:prstGeom>
        </p:spPr>
      </p:pic>
      <p:sp>
        <p:nvSpPr>
          <p:cNvPr id="12" name="Rectangle 2">
            <a:extLst>
              <a:ext uri="{FF2B5EF4-FFF2-40B4-BE49-F238E27FC236}">
                <a16:creationId xmlns:a16="http://schemas.microsoft.com/office/drawing/2014/main" id="{D631ABE0-4921-B2D9-1ED8-0ED3B94C7CCA}"/>
              </a:ext>
            </a:extLst>
          </p:cNvPr>
          <p:cNvSpPr>
            <a:spLocks noGrp="1" noChangeArrowheads="1"/>
          </p:cNvSpPr>
          <p:nvPr>
            <p:ph type="subTitle" idx="1"/>
          </p:nvPr>
        </p:nvSpPr>
        <p:spPr bwMode="auto">
          <a:xfrm>
            <a:off x="701675" y="3172105"/>
            <a:ext cx="23756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i="1" u="none" strike="noStrike" cap="none" normalizeH="0" baseline="0" dirty="0">
                <a:ln>
                  <a:noFill/>
                </a:ln>
                <a:solidFill>
                  <a:schemeClr val="tx1"/>
                </a:solidFill>
                <a:effectLst/>
              </a:rPr>
              <a:t> </a:t>
            </a:r>
          </a:p>
        </p:txBody>
      </p:sp>
      <p:sp>
        <p:nvSpPr>
          <p:cNvPr id="2" name="TextBox 1">
            <a:extLst>
              <a:ext uri="{FF2B5EF4-FFF2-40B4-BE49-F238E27FC236}">
                <a16:creationId xmlns:a16="http://schemas.microsoft.com/office/drawing/2014/main" id="{D626AEFF-757D-AB9F-3164-87E6C452B55C}"/>
              </a:ext>
            </a:extLst>
          </p:cNvPr>
          <p:cNvSpPr txBox="1"/>
          <p:nvPr/>
        </p:nvSpPr>
        <p:spPr>
          <a:xfrm>
            <a:off x="1173948" y="2585569"/>
            <a:ext cx="6448300" cy="3970318"/>
          </a:xfrm>
          <a:prstGeom prst="rect">
            <a:avLst/>
          </a:prstGeom>
          <a:noFill/>
        </p:spPr>
        <p:txBody>
          <a:bodyPr wrap="square">
            <a:spAutoFit/>
          </a:bodyPr>
          <a:lstStyle/>
          <a:p>
            <a:r>
              <a:rPr lang="es-ES" sz="1200" dirty="0"/>
              <a:t>Las siguientes anotaciones se utilizan para definir métodos que se ejecutan en momentos específicos del ciclo de vida de las pruebas:</a:t>
            </a:r>
            <a:endParaRPr lang="es-ES" sz="1200" b="1" i="1" dirty="0"/>
          </a:p>
          <a:p>
            <a:endParaRPr lang="es-ES" sz="1200" b="1" i="1" dirty="0"/>
          </a:p>
          <a:p>
            <a:endParaRPr lang="es-ES" sz="1200" b="1" i="1" dirty="0"/>
          </a:p>
          <a:p>
            <a:r>
              <a:rPr lang="es-ES" sz="1200" b="1" i="1" dirty="0"/>
              <a:t>@BeforeAll -&gt; </a:t>
            </a:r>
            <a:r>
              <a:rPr lang="es-ES" sz="1200" dirty="0"/>
              <a:t>Se usa para definir un método que se ejecuta </a:t>
            </a:r>
            <a:r>
              <a:rPr lang="es-ES" sz="1200" b="1" dirty="0"/>
              <a:t>una vez antes de todas las pruebas</a:t>
            </a:r>
            <a:r>
              <a:rPr lang="es-ES" sz="1200" dirty="0"/>
              <a:t> en la clase de prueba. </a:t>
            </a:r>
          </a:p>
          <a:p>
            <a:r>
              <a:rPr lang="es-ES" sz="1200" dirty="0"/>
              <a:t>USOS: ideal para inicializar recursos compartidos entre todas las pruebas, como abrir conexiones de base de datos o configurar datos globales.</a:t>
            </a:r>
          </a:p>
          <a:p>
            <a:endParaRPr lang="es-ES" sz="1200" b="1" i="1" dirty="0"/>
          </a:p>
          <a:p>
            <a:r>
              <a:rPr lang="es-ES" sz="1200" b="1" i="1" dirty="0"/>
              <a:t>@BeforeEach -&gt; </a:t>
            </a:r>
            <a:r>
              <a:rPr lang="es-ES" sz="1200" dirty="0"/>
              <a:t>Se ejecuta </a:t>
            </a:r>
            <a:r>
              <a:rPr lang="es-ES" sz="1200" b="1" dirty="0"/>
              <a:t>antes de cada prueba individual</a:t>
            </a:r>
            <a:r>
              <a:rPr lang="es-ES" sz="1200" dirty="0"/>
              <a:t>.</a:t>
            </a:r>
          </a:p>
          <a:p>
            <a:r>
              <a:rPr lang="es-ES" sz="1200" dirty="0"/>
              <a:t>USOS: realizar configuraciones específicas que deban estar listas para cada prueba, como reiniciar variables o preparar el entorno.</a:t>
            </a:r>
          </a:p>
          <a:p>
            <a:endParaRPr lang="es-ES" sz="1200" dirty="0"/>
          </a:p>
          <a:p>
            <a:r>
              <a:rPr lang="es-ES" sz="1200" b="1" i="1" dirty="0"/>
              <a:t>@AfterAll -&gt; </a:t>
            </a:r>
            <a:r>
              <a:rPr lang="es-ES" sz="1200" dirty="0"/>
              <a:t>Se usa para definir un método que se ejecuta </a:t>
            </a:r>
            <a:r>
              <a:rPr lang="es-ES" sz="1200" b="1" dirty="0"/>
              <a:t>una vez después de todas las pruebas</a:t>
            </a:r>
            <a:r>
              <a:rPr lang="es-ES" sz="1200" dirty="0"/>
              <a:t> en la clase de prueba.</a:t>
            </a:r>
          </a:p>
          <a:p>
            <a:r>
              <a:rPr lang="es-ES" sz="1200" dirty="0"/>
              <a:t>USOS: Ideal para liberar recursos globales, como cerrar conexiones de base de datos o limpiar datos que no se necesitan más.</a:t>
            </a:r>
            <a:endParaRPr lang="es-ES" sz="1200" b="1" i="1" dirty="0"/>
          </a:p>
          <a:p>
            <a:endParaRPr lang="es-ES" sz="1200" b="1" i="1" dirty="0"/>
          </a:p>
          <a:p>
            <a:r>
              <a:rPr lang="es-ES" sz="1200" b="1" i="1" dirty="0"/>
              <a:t>@AfterEach -&gt; </a:t>
            </a:r>
            <a:r>
              <a:rPr lang="es-ES" sz="1200" dirty="0"/>
              <a:t>Se ejecuta </a:t>
            </a:r>
            <a:r>
              <a:rPr lang="es-ES" sz="1200" b="1" dirty="0"/>
              <a:t>después de cada prueba individual</a:t>
            </a:r>
            <a:r>
              <a:rPr lang="es-ES" sz="1200" dirty="0"/>
              <a:t>.</a:t>
            </a:r>
          </a:p>
          <a:p>
            <a:r>
              <a:rPr lang="es-ES" sz="1200" dirty="0"/>
              <a:t>USOS: Útil para limpiar recursos utilizados en cada prueba o para restaurar el estado después de que una prueba ha terminado.</a:t>
            </a:r>
          </a:p>
        </p:txBody>
      </p:sp>
    </p:spTree>
    <p:extLst>
      <p:ext uri="{BB962C8B-B14F-4D97-AF65-F5344CB8AC3E}">
        <p14:creationId xmlns:p14="http://schemas.microsoft.com/office/powerpoint/2010/main" val="4971260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F6F8979-F417-3360-EC33-9D31484869D8}"/>
              </a:ext>
            </a:extLst>
          </p:cNvPr>
          <p:cNvPicPr>
            <a:picLocks noChangeAspect="1"/>
          </p:cNvPicPr>
          <p:nvPr/>
        </p:nvPicPr>
        <p:blipFill>
          <a:blip r:embed="rId2"/>
          <a:stretch>
            <a:fillRect/>
          </a:stretch>
        </p:blipFill>
        <p:spPr>
          <a:xfrm>
            <a:off x="9846049" y="222322"/>
            <a:ext cx="2219635" cy="1019317"/>
          </a:xfrm>
          <a:prstGeom prst="rect">
            <a:avLst/>
          </a:prstGeom>
        </p:spPr>
      </p:pic>
      <p:sp>
        <p:nvSpPr>
          <p:cNvPr id="16" name="TextBox 15">
            <a:extLst>
              <a:ext uri="{FF2B5EF4-FFF2-40B4-BE49-F238E27FC236}">
                <a16:creationId xmlns:a16="http://schemas.microsoft.com/office/drawing/2014/main" id="{0651A76B-1473-8979-A4A4-AE10A5C2EA7F}"/>
              </a:ext>
            </a:extLst>
          </p:cNvPr>
          <p:cNvSpPr txBox="1"/>
          <p:nvPr/>
        </p:nvSpPr>
        <p:spPr>
          <a:xfrm>
            <a:off x="1347392" y="1410109"/>
            <a:ext cx="11538065" cy="707886"/>
          </a:xfrm>
          <a:prstGeom prst="rect">
            <a:avLst/>
          </a:prstGeom>
          <a:noFill/>
        </p:spPr>
        <p:txBody>
          <a:bodyPr wrap="square" rtlCol="0">
            <a:spAutoFit/>
          </a:bodyPr>
          <a:lstStyle/>
          <a:p>
            <a:r>
              <a:rPr lang="en-US" sz="4000" dirty="0"/>
              <a:t>Junit – @Before, @BeforeAll, @After…</a:t>
            </a:r>
          </a:p>
        </p:txBody>
      </p:sp>
      <p:pic>
        <p:nvPicPr>
          <p:cNvPr id="5" name="Picture 4">
            <a:extLst>
              <a:ext uri="{FF2B5EF4-FFF2-40B4-BE49-F238E27FC236}">
                <a16:creationId xmlns:a16="http://schemas.microsoft.com/office/drawing/2014/main" id="{B6B57C09-F52C-B493-401F-66B5E79CE492}"/>
              </a:ext>
            </a:extLst>
          </p:cNvPr>
          <p:cNvPicPr>
            <a:picLocks noChangeAspect="1"/>
          </p:cNvPicPr>
          <p:nvPr/>
        </p:nvPicPr>
        <p:blipFill>
          <a:blip r:embed="rId3"/>
          <a:stretch>
            <a:fillRect/>
          </a:stretch>
        </p:blipFill>
        <p:spPr>
          <a:xfrm>
            <a:off x="1829256" y="290629"/>
            <a:ext cx="1676681" cy="707887"/>
          </a:xfrm>
          <a:prstGeom prst="rect">
            <a:avLst/>
          </a:prstGeom>
        </p:spPr>
      </p:pic>
      <p:sp>
        <p:nvSpPr>
          <p:cNvPr id="12" name="Rectangle 2">
            <a:extLst>
              <a:ext uri="{FF2B5EF4-FFF2-40B4-BE49-F238E27FC236}">
                <a16:creationId xmlns:a16="http://schemas.microsoft.com/office/drawing/2014/main" id="{D631ABE0-4921-B2D9-1ED8-0ED3B94C7CCA}"/>
              </a:ext>
            </a:extLst>
          </p:cNvPr>
          <p:cNvSpPr>
            <a:spLocks noGrp="1" noChangeArrowheads="1"/>
          </p:cNvSpPr>
          <p:nvPr>
            <p:ph type="subTitle" idx="1"/>
          </p:nvPr>
        </p:nvSpPr>
        <p:spPr bwMode="auto">
          <a:xfrm>
            <a:off x="701675" y="3172105"/>
            <a:ext cx="23756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i="1" u="none" strike="noStrike" cap="none" normalizeH="0" baseline="0" dirty="0">
                <a:ln>
                  <a:noFill/>
                </a:ln>
                <a:solidFill>
                  <a:schemeClr val="tx1"/>
                </a:solidFill>
                <a:effectLst/>
              </a:rPr>
              <a:t> </a:t>
            </a:r>
          </a:p>
        </p:txBody>
      </p:sp>
      <p:pic>
        <p:nvPicPr>
          <p:cNvPr id="4" name="Picture 3">
            <a:extLst>
              <a:ext uri="{FF2B5EF4-FFF2-40B4-BE49-F238E27FC236}">
                <a16:creationId xmlns:a16="http://schemas.microsoft.com/office/drawing/2014/main" id="{280242DC-FA27-5078-F923-6FACFC556895}"/>
              </a:ext>
            </a:extLst>
          </p:cNvPr>
          <p:cNvPicPr>
            <a:picLocks noChangeAspect="1"/>
          </p:cNvPicPr>
          <p:nvPr/>
        </p:nvPicPr>
        <p:blipFill>
          <a:blip r:embed="rId4"/>
          <a:stretch>
            <a:fillRect/>
          </a:stretch>
        </p:blipFill>
        <p:spPr>
          <a:xfrm>
            <a:off x="290107" y="2529588"/>
            <a:ext cx="5382936" cy="3184272"/>
          </a:xfrm>
          <a:prstGeom prst="rect">
            <a:avLst/>
          </a:prstGeom>
        </p:spPr>
      </p:pic>
      <p:pic>
        <p:nvPicPr>
          <p:cNvPr id="7" name="Picture 6">
            <a:extLst>
              <a:ext uri="{FF2B5EF4-FFF2-40B4-BE49-F238E27FC236}">
                <a16:creationId xmlns:a16="http://schemas.microsoft.com/office/drawing/2014/main" id="{36A1260D-2476-DDCA-EFE5-54C932994839}"/>
              </a:ext>
            </a:extLst>
          </p:cNvPr>
          <p:cNvPicPr>
            <a:picLocks noChangeAspect="1"/>
          </p:cNvPicPr>
          <p:nvPr/>
        </p:nvPicPr>
        <p:blipFill>
          <a:blip r:embed="rId5"/>
          <a:stretch>
            <a:fillRect/>
          </a:stretch>
        </p:blipFill>
        <p:spPr>
          <a:xfrm>
            <a:off x="5903094" y="2529588"/>
            <a:ext cx="5884660" cy="3184272"/>
          </a:xfrm>
          <a:prstGeom prst="rect">
            <a:avLst/>
          </a:prstGeom>
        </p:spPr>
      </p:pic>
    </p:spTree>
    <p:extLst>
      <p:ext uri="{BB962C8B-B14F-4D97-AF65-F5344CB8AC3E}">
        <p14:creationId xmlns:p14="http://schemas.microsoft.com/office/powerpoint/2010/main" val="12451086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F6F8979-F417-3360-EC33-9D31484869D8}"/>
              </a:ext>
            </a:extLst>
          </p:cNvPr>
          <p:cNvPicPr>
            <a:picLocks noChangeAspect="1"/>
          </p:cNvPicPr>
          <p:nvPr/>
        </p:nvPicPr>
        <p:blipFill>
          <a:blip r:embed="rId2"/>
          <a:stretch>
            <a:fillRect/>
          </a:stretch>
        </p:blipFill>
        <p:spPr>
          <a:xfrm>
            <a:off x="9846049" y="222322"/>
            <a:ext cx="2219635" cy="1019317"/>
          </a:xfrm>
          <a:prstGeom prst="rect">
            <a:avLst/>
          </a:prstGeom>
        </p:spPr>
      </p:pic>
      <p:sp>
        <p:nvSpPr>
          <p:cNvPr id="16" name="TextBox 15">
            <a:extLst>
              <a:ext uri="{FF2B5EF4-FFF2-40B4-BE49-F238E27FC236}">
                <a16:creationId xmlns:a16="http://schemas.microsoft.com/office/drawing/2014/main" id="{0651A76B-1473-8979-A4A4-AE10A5C2EA7F}"/>
              </a:ext>
            </a:extLst>
          </p:cNvPr>
          <p:cNvSpPr txBox="1"/>
          <p:nvPr/>
        </p:nvSpPr>
        <p:spPr>
          <a:xfrm>
            <a:off x="1347392" y="1410109"/>
            <a:ext cx="11538065" cy="707886"/>
          </a:xfrm>
          <a:prstGeom prst="rect">
            <a:avLst/>
          </a:prstGeom>
          <a:noFill/>
        </p:spPr>
        <p:txBody>
          <a:bodyPr wrap="square" rtlCol="0">
            <a:spAutoFit/>
          </a:bodyPr>
          <a:lstStyle/>
          <a:p>
            <a:r>
              <a:rPr lang="en-US" sz="4000" dirty="0"/>
              <a:t>Junit – @Disabled, @DisplayName…</a:t>
            </a:r>
          </a:p>
        </p:txBody>
      </p:sp>
      <p:pic>
        <p:nvPicPr>
          <p:cNvPr id="5" name="Picture 4">
            <a:extLst>
              <a:ext uri="{FF2B5EF4-FFF2-40B4-BE49-F238E27FC236}">
                <a16:creationId xmlns:a16="http://schemas.microsoft.com/office/drawing/2014/main" id="{B6B57C09-F52C-B493-401F-66B5E79CE492}"/>
              </a:ext>
            </a:extLst>
          </p:cNvPr>
          <p:cNvPicPr>
            <a:picLocks noChangeAspect="1"/>
          </p:cNvPicPr>
          <p:nvPr/>
        </p:nvPicPr>
        <p:blipFill>
          <a:blip r:embed="rId3"/>
          <a:stretch>
            <a:fillRect/>
          </a:stretch>
        </p:blipFill>
        <p:spPr>
          <a:xfrm>
            <a:off x="1829256" y="290629"/>
            <a:ext cx="1676681" cy="707887"/>
          </a:xfrm>
          <a:prstGeom prst="rect">
            <a:avLst/>
          </a:prstGeom>
        </p:spPr>
      </p:pic>
      <p:sp>
        <p:nvSpPr>
          <p:cNvPr id="12" name="Rectangle 2">
            <a:extLst>
              <a:ext uri="{FF2B5EF4-FFF2-40B4-BE49-F238E27FC236}">
                <a16:creationId xmlns:a16="http://schemas.microsoft.com/office/drawing/2014/main" id="{D631ABE0-4921-B2D9-1ED8-0ED3B94C7CCA}"/>
              </a:ext>
            </a:extLst>
          </p:cNvPr>
          <p:cNvSpPr>
            <a:spLocks noGrp="1" noChangeArrowheads="1"/>
          </p:cNvSpPr>
          <p:nvPr>
            <p:ph type="subTitle" idx="1"/>
          </p:nvPr>
        </p:nvSpPr>
        <p:spPr bwMode="auto">
          <a:xfrm>
            <a:off x="701675" y="3172105"/>
            <a:ext cx="23756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i="1" u="none" strike="noStrike" cap="none" normalizeH="0" baseline="0" dirty="0">
                <a:ln>
                  <a:noFill/>
                </a:ln>
                <a:solidFill>
                  <a:schemeClr val="tx1"/>
                </a:solidFill>
                <a:effectLst/>
              </a:rPr>
              <a:t> </a:t>
            </a:r>
          </a:p>
        </p:txBody>
      </p:sp>
      <p:sp>
        <p:nvSpPr>
          <p:cNvPr id="2" name="TextBox 1">
            <a:extLst>
              <a:ext uri="{FF2B5EF4-FFF2-40B4-BE49-F238E27FC236}">
                <a16:creationId xmlns:a16="http://schemas.microsoft.com/office/drawing/2014/main" id="{D626AEFF-757D-AB9F-3164-87E6C452B55C}"/>
              </a:ext>
            </a:extLst>
          </p:cNvPr>
          <p:cNvSpPr txBox="1"/>
          <p:nvPr/>
        </p:nvSpPr>
        <p:spPr>
          <a:xfrm>
            <a:off x="1173948" y="2585569"/>
            <a:ext cx="6448300" cy="2308324"/>
          </a:xfrm>
          <a:prstGeom prst="rect">
            <a:avLst/>
          </a:prstGeom>
          <a:noFill/>
        </p:spPr>
        <p:txBody>
          <a:bodyPr wrap="square">
            <a:spAutoFit/>
          </a:bodyPr>
          <a:lstStyle/>
          <a:p>
            <a:r>
              <a:rPr lang="es-ES" sz="1200" dirty="0"/>
              <a:t>Las siguientes anotaciones se utilizan para definir métodos que se ejecutan en momentos específicos del ciclo de vida de las pruebas:</a:t>
            </a:r>
            <a:endParaRPr lang="es-ES" sz="1200" b="1" i="1" dirty="0"/>
          </a:p>
          <a:p>
            <a:endParaRPr lang="es-ES" sz="1200" b="1" i="1" dirty="0"/>
          </a:p>
          <a:p>
            <a:endParaRPr lang="es-ES" sz="1200" b="1" i="1" dirty="0"/>
          </a:p>
          <a:p>
            <a:r>
              <a:rPr lang="es-ES" sz="1200" b="1" i="1" dirty="0"/>
              <a:t>@Disabled -&gt; </a:t>
            </a:r>
            <a:r>
              <a:rPr lang="es-ES" sz="1200" dirty="0"/>
              <a:t>Se usa para definir un método que se ejecuta </a:t>
            </a:r>
            <a:r>
              <a:rPr lang="es-ES" sz="1200" b="1" dirty="0"/>
              <a:t>una vez antes de todas las pruebas</a:t>
            </a:r>
            <a:r>
              <a:rPr lang="es-ES" sz="1200" dirty="0"/>
              <a:t> en la clase de prueba. </a:t>
            </a:r>
          </a:p>
          <a:p>
            <a:r>
              <a:rPr lang="es-ES" sz="1200" dirty="0"/>
              <a:t>USOS: ideal para inicializar recursos compartidos entre todas las pruebas, como abrir conexiones de base de datos o configurar datos globales.</a:t>
            </a:r>
          </a:p>
          <a:p>
            <a:endParaRPr lang="es-ES" sz="1200" b="1" i="1" dirty="0"/>
          </a:p>
          <a:p>
            <a:r>
              <a:rPr lang="es-ES" sz="1200" b="1" i="1" dirty="0"/>
              <a:t>@DisplayName -&gt; </a:t>
            </a:r>
            <a:r>
              <a:rPr lang="es-ES" sz="1200" dirty="0"/>
              <a:t>Se ejecuta </a:t>
            </a:r>
            <a:r>
              <a:rPr lang="es-ES" sz="1200" b="1" dirty="0"/>
              <a:t>antes de cada prueba individual</a:t>
            </a:r>
            <a:r>
              <a:rPr lang="es-ES" sz="1200" dirty="0"/>
              <a:t>.</a:t>
            </a:r>
          </a:p>
          <a:p>
            <a:r>
              <a:rPr lang="es-ES" sz="1200" dirty="0"/>
              <a:t>USOS: realizar configuraciones específicas que deban estar listas para cada prueba, como reiniciar variables o preparar el entorno.</a:t>
            </a:r>
          </a:p>
        </p:txBody>
      </p:sp>
    </p:spTree>
    <p:extLst>
      <p:ext uri="{BB962C8B-B14F-4D97-AF65-F5344CB8AC3E}">
        <p14:creationId xmlns:p14="http://schemas.microsoft.com/office/powerpoint/2010/main" val="36051796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F6F8979-F417-3360-EC33-9D31484869D8}"/>
              </a:ext>
            </a:extLst>
          </p:cNvPr>
          <p:cNvPicPr>
            <a:picLocks noChangeAspect="1"/>
          </p:cNvPicPr>
          <p:nvPr/>
        </p:nvPicPr>
        <p:blipFill>
          <a:blip r:embed="rId2"/>
          <a:stretch>
            <a:fillRect/>
          </a:stretch>
        </p:blipFill>
        <p:spPr>
          <a:xfrm>
            <a:off x="9846049" y="222322"/>
            <a:ext cx="2219635" cy="1019317"/>
          </a:xfrm>
          <a:prstGeom prst="rect">
            <a:avLst/>
          </a:prstGeom>
        </p:spPr>
      </p:pic>
      <p:sp>
        <p:nvSpPr>
          <p:cNvPr id="16" name="TextBox 15">
            <a:extLst>
              <a:ext uri="{FF2B5EF4-FFF2-40B4-BE49-F238E27FC236}">
                <a16:creationId xmlns:a16="http://schemas.microsoft.com/office/drawing/2014/main" id="{0651A76B-1473-8979-A4A4-AE10A5C2EA7F}"/>
              </a:ext>
            </a:extLst>
          </p:cNvPr>
          <p:cNvSpPr txBox="1"/>
          <p:nvPr/>
        </p:nvSpPr>
        <p:spPr>
          <a:xfrm>
            <a:off x="1347392" y="1410109"/>
            <a:ext cx="11538065" cy="707886"/>
          </a:xfrm>
          <a:prstGeom prst="rect">
            <a:avLst/>
          </a:prstGeom>
          <a:noFill/>
        </p:spPr>
        <p:txBody>
          <a:bodyPr wrap="square" rtlCol="0">
            <a:spAutoFit/>
          </a:bodyPr>
          <a:lstStyle/>
          <a:p>
            <a:r>
              <a:rPr lang="en-US" sz="4000" dirty="0"/>
              <a:t>Junit – @Disabled, @DisplayName…</a:t>
            </a:r>
          </a:p>
        </p:txBody>
      </p:sp>
      <p:pic>
        <p:nvPicPr>
          <p:cNvPr id="5" name="Picture 4">
            <a:extLst>
              <a:ext uri="{FF2B5EF4-FFF2-40B4-BE49-F238E27FC236}">
                <a16:creationId xmlns:a16="http://schemas.microsoft.com/office/drawing/2014/main" id="{B6B57C09-F52C-B493-401F-66B5E79CE492}"/>
              </a:ext>
            </a:extLst>
          </p:cNvPr>
          <p:cNvPicPr>
            <a:picLocks noChangeAspect="1"/>
          </p:cNvPicPr>
          <p:nvPr/>
        </p:nvPicPr>
        <p:blipFill>
          <a:blip r:embed="rId3"/>
          <a:stretch>
            <a:fillRect/>
          </a:stretch>
        </p:blipFill>
        <p:spPr>
          <a:xfrm>
            <a:off x="1829256" y="290629"/>
            <a:ext cx="1676681" cy="707887"/>
          </a:xfrm>
          <a:prstGeom prst="rect">
            <a:avLst/>
          </a:prstGeom>
        </p:spPr>
      </p:pic>
      <p:sp>
        <p:nvSpPr>
          <p:cNvPr id="12" name="Rectangle 2">
            <a:extLst>
              <a:ext uri="{FF2B5EF4-FFF2-40B4-BE49-F238E27FC236}">
                <a16:creationId xmlns:a16="http://schemas.microsoft.com/office/drawing/2014/main" id="{D631ABE0-4921-B2D9-1ED8-0ED3B94C7CCA}"/>
              </a:ext>
            </a:extLst>
          </p:cNvPr>
          <p:cNvSpPr>
            <a:spLocks noGrp="1" noChangeArrowheads="1"/>
          </p:cNvSpPr>
          <p:nvPr>
            <p:ph type="subTitle" idx="1"/>
          </p:nvPr>
        </p:nvSpPr>
        <p:spPr bwMode="auto">
          <a:xfrm>
            <a:off x="701675" y="3172105"/>
            <a:ext cx="23756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i="1" u="none" strike="noStrike" cap="none" normalizeH="0" baseline="0" dirty="0">
                <a:ln>
                  <a:noFill/>
                </a:ln>
                <a:solidFill>
                  <a:schemeClr val="tx1"/>
                </a:solidFill>
                <a:effectLst/>
              </a:rPr>
              <a:t> </a:t>
            </a:r>
          </a:p>
        </p:txBody>
      </p:sp>
      <p:pic>
        <p:nvPicPr>
          <p:cNvPr id="10" name="Picture 9">
            <a:extLst>
              <a:ext uri="{FF2B5EF4-FFF2-40B4-BE49-F238E27FC236}">
                <a16:creationId xmlns:a16="http://schemas.microsoft.com/office/drawing/2014/main" id="{92CECA80-000B-6800-4871-E52AA3E4593F}"/>
              </a:ext>
            </a:extLst>
          </p:cNvPr>
          <p:cNvPicPr>
            <a:picLocks noChangeAspect="1"/>
          </p:cNvPicPr>
          <p:nvPr/>
        </p:nvPicPr>
        <p:blipFill>
          <a:blip r:embed="rId4"/>
          <a:stretch>
            <a:fillRect/>
          </a:stretch>
        </p:blipFill>
        <p:spPr>
          <a:xfrm>
            <a:off x="5521095" y="2286465"/>
            <a:ext cx="4324954" cy="876422"/>
          </a:xfrm>
          <a:prstGeom prst="rect">
            <a:avLst/>
          </a:prstGeom>
        </p:spPr>
      </p:pic>
      <p:pic>
        <p:nvPicPr>
          <p:cNvPr id="13" name="Picture 12">
            <a:extLst>
              <a:ext uri="{FF2B5EF4-FFF2-40B4-BE49-F238E27FC236}">
                <a16:creationId xmlns:a16="http://schemas.microsoft.com/office/drawing/2014/main" id="{2F0F455C-E0F3-4836-2AAA-E3F669F7A646}"/>
              </a:ext>
            </a:extLst>
          </p:cNvPr>
          <p:cNvPicPr>
            <a:picLocks noChangeAspect="1"/>
          </p:cNvPicPr>
          <p:nvPr/>
        </p:nvPicPr>
        <p:blipFill>
          <a:blip r:embed="rId5"/>
          <a:stretch>
            <a:fillRect/>
          </a:stretch>
        </p:blipFill>
        <p:spPr>
          <a:xfrm>
            <a:off x="386684" y="2180216"/>
            <a:ext cx="4639945" cy="4513257"/>
          </a:xfrm>
          <a:prstGeom prst="rect">
            <a:avLst/>
          </a:prstGeom>
        </p:spPr>
      </p:pic>
    </p:spTree>
    <p:extLst>
      <p:ext uri="{BB962C8B-B14F-4D97-AF65-F5344CB8AC3E}">
        <p14:creationId xmlns:p14="http://schemas.microsoft.com/office/powerpoint/2010/main" val="301563571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F6F8979-F417-3360-EC33-9D31484869D8}"/>
              </a:ext>
            </a:extLst>
          </p:cNvPr>
          <p:cNvPicPr>
            <a:picLocks noChangeAspect="1"/>
          </p:cNvPicPr>
          <p:nvPr/>
        </p:nvPicPr>
        <p:blipFill>
          <a:blip r:embed="rId2"/>
          <a:stretch>
            <a:fillRect/>
          </a:stretch>
        </p:blipFill>
        <p:spPr>
          <a:xfrm>
            <a:off x="9846049" y="222322"/>
            <a:ext cx="2219635" cy="1019317"/>
          </a:xfrm>
          <a:prstGeom prst="rect">
            <a:avLst/>
          </a:prstGeom>
        </p:spPr>
      </p:pic>
      <p:sp>
        <p:nvSpPr>
          <p:cNvPr id="16" name="TextBox 15">
            <a:extLst>
              <a:ext uri="{FF2B5EF4-FFF2-40B4-BE49-F238E27FC236}">
                <a16:creationId xmlns:a16="http://schemas.microsoft.com/office/drawing/2014/main" id="{0651A76B-1473-8979-A4A4-AE10A5C2EA7F}"/>
              </a:ext>
            </a:extLst>
          </p:cNvPr>
          <p:cNvSpPr txBox="1"/>
          <p:nvPr/>
        </p:nvSpPr>
        <p:spPr>
          <a:xfrm>
            <a:off x="1347392" y="1410109"/>
            <a:ext cx="11538065" cy="707886"/>
          </a:xfrm>
          <a:prstGeom prst="rect">
            <a:avLst/>
          </a:prstGeom>
          <a:noFill/>
        </p:spPr>
        <p:txBody>
          <a:bodyPr wrap="square" rtlCol="0">
            <a:spAutoFit/>
          </a:bodyPr>
          <a:lstStyle/>
          <a:p>
            <a:r>
              <a:rPr lang="en-US" sz="4000" dirty="0"/>
              <a:t>Mocks…. </a:t>
            </a:r>
            <a:r>
              <a:rPr lang="en-US" sz="4000" dirty="0" err="1"/>
              <a:t>Qué</a:t>
            </a:r>
            <a:r>
              <a:rPr lang="en-US" sz="4000" dirty="0"/>
              <a:t> son ?</a:t>
            </a:r>
          </a:p>
        </p:txBody>
      </p:sp>
      <p:pic>
        <p:nvPicPr>
          <p:cNvPr id="5" name="Picture 4">
            <a:extLst>
              <a:ext uri="{FF2B5EF4-FFF2-40B4-BE49-F238E27FC236}">
                <a16:creationId xmlns:a16="http://schemas.microsoft.com/office/drawing/2014/main" id="{B6B57C09-F52C-B493-401F-66B5E79CE492}"/>
              </a:ext>
            </a:extLst>
          </p:cNvPr>
          <p:cNvPicPr>
            <a:picLocks noChangeAspect="1"/>
          </p:cNvPicPr>
          <p:nvPr/>
        </p:nvPicPr>
        <p:blipFill>
          <a:blip r:embed="rId3"/>
          <a:stretch>
            <a:fillRect/>
          </a:stretch>
        </p:blipFill>
        <p:spPr>
          <a:xfrm>
            <a:off x="1829256" y="290629"/>
            <a:ext cx="1676681" cy="707887"/>
          </a:xfrm>
          <a:prstGeom prst="rect">
            <a:avLst/>
          </a:prstGeom>
        </p:spPr>
      </p:pic>
      <p:sp>
        <p:nvSpPr>
          <p:cNvPr id="12" name="Rectangle 2">
            <a:extLst>
              <a:ext uri="{FF2B5EF4-FFF2-40B4-BE49-F238E27FC236}">
                <a16:creationId xmlns:a16="http://schemas.microsoft.com/office/drawing/2014/main" id="{D631ABE0-4921-B2D9-1ED8-0ED3B94C7CCA}"/>
              </a:ext>
            </a:extLst>
          </p:cNvPr>
          <p:cNvSpPr>
            <a:spLocks noGrp="1" noChangeArrowheads="1"/>
          </p:cNvSpPr>
          <p:nvPr>
            <p:ph type="subTitle" idx="1"/>
          </p:nvPr>
        </p:nvSpPr>
        <p:spPr bwMode="auto">
          <a:xfrm>
            <a:off x="701675" y="3172105"/>
            <a:ext cx="23756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i="1" u="none" strike="noStrike" cap="none" normalizeH="0" baseline="0" dirty="0">
                <a:ln>
                  <a:noFill/>
                </a:ln>
                <a:solidFill>
                  <a:schemeClr val="tx1"/>
                </a:solidFill>
                <a:effectLst/>
              </a:rPr>
              <a:t> </a:t>
            </a:r>
          </a:p>
        </p:txBody>
      </p:sp>
      <p:pic>
        <p:nvPicPr>
          <p:cNvPr id="3" name="Picture 2">
            <a:extLst>
              <a:ext uri="{FF2B5EF4-FFF2-40B4-BE49-F238E27FC236}">
                <a16:creationId xmlns:a16="http://schemas.microsoft.com/office/drawing/2014/main" id="{787DDB82-8A48-6883-9323-6668BCA1F8E3}"/>
              </a:ext>
            </a:extLst>
          </p:cNvPr>
          <p:cNvPicPr>
            <a:picLocks noChangeAspect="1"/>
          </p:cNvPicPr>
          <p:nvPr/>
        </p:nvPicPr>
        <p:blipFill>
          <a:blip r:embed="rId4"/>
          <a:stretch>
            <a:fillRect/>
          </a:stretch>
        </p:blipFill>
        <p:spPr>
          <a:xfrm>
            <a:off x="939241" y="2529588"/>
            <a:ext cx="9239836" cy="3597449"/>
          </a:xfrm>
          <a:prstGeom prst="rect">
            <a:avLst/>
          </a:prstGeom>
        </p:spPr>
      </p:pic>
    </p:spTree>
    <p:extLst>
      <p:ext uri="{BB962C8B-B14F-4D97-AF65-F5344CB8AC3E}">
        <p14:creationId xmlns:p14="http://schemas.microsoft.com/office/powerpoint/2010/main" val="39616583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EEC47CC-52A2-4C6B-DF91-B5BA67AF1636}"/>
              </a:ext>
            </a:extLst>
          </p:cNvPr>
          <p:cNvSpPr>
            <a:spLocks noGrp="1"/>
          </p:cNvSpPr>
          <p:nvPr>
            <p:ph type="subTitle" idx="1"/>
          </p:nvPr>
        </p:nvSpPr>
        <p:spPr/>
        <p:txBody>
          <a:bodyPr/>
          <a:lstStyle/>
          <a:p>
            <a:r>
              <a:rPr lang="en-US" dirty="0"/>
              <a:t> </a:t>
            </a:r>
          </a:p>
        </p:txBody>
      </p:sp>
      <p:pic>
        <p:nvPicPr>
          <p:cNvPr id="9" name="Picture 8">
            <a:extLst>
              <a:ext uri="{FF2B5EF4-FFF2-40B4-BE49-F238E27FC236}">
                <a16:creationId xmlns:a16="http://schemas.microsoft.com/office/drawing/2014/main" id="{CF6F8979-F417-3360-EC33-9D31484869D8}"/>
              </a:ext>
            </a:extLst>
          </p:cNvPr>
          <p:cNvPicPr>
            <a:picLocks noChangeAspect="1"/>
          </p:cNvPicPr>
          <p:nvPr/>
        </p:nvPicPr>
        <p:blipFill>
          <a:blip r:embed="rId2"/>
          <a:stretch>
            <a:fillRect/>
          </a:stretch>
        </p:blipFill>
        <p:spPr>
          <a:xfrm>
            <a:off x="9846049" y="222322"/>
            <a:ext cx="2219635" cy="1019317"/>
          </a:xfrm>
          <a:prstGeom prst="rect">
            <a:avLst/>
          </a:prstGeom>
        </p:spPr>
      </p:pic>
      <p:sp>
        <p:nvSpPr>
          <p:cNvPr id="16" name="TextBox 15">
            <a:extLst>
              <a:ext uri="{FF2B5EF4-FFF2-40B4-BE49-F238E27FC236}">
                <a16:creationId xmlns:a16="http://schemas.microsoft.com/office/drawing/2014/main" id="{0651A76B-1473-8979-A4A4-AE10A5C2EA7F}"/>
              </a:ext>
            </a:extLst>
          </p:cNvPr>
          <p:cNvSpPr txBox="1"/>
          <p:nvPr/>
        </p:nvSpPr>
        <p:spPr>
          <a:xfrm>
            <a:off x="4077016" y="1360009"/>
            <a:ext cx="11538065" cy="707886"/>
          </a:xfrm>
          <a:prstGeom prst="rect">
            <a:avLst/>
          </a:prstGeom>
          <a:noFill/>
        </p:spPr>
        <p:txBody>
          <a:bodyPr wrap="square" rtlCol="0">
            <a:spAutoFit/>
          </a:bodyPr>
          <a:lstStyle/>
          <a:p>
            <a:r>
              <a:rPr lang="en-US" sz="4000" dirty="0" err="1"/>
              <a:t>Temario</a:t>
            </a:r>
            <a:r>
              <a:rPr lang="en-US" sz="4000" dirty="0"/>
              <a:t> del </a:t>
            </a:r>
            <a:r>
              <a:rPr lang="en-US" sz="4000" dirty="0" err="1"/>
              <a:t>curso</a:t>
            </a:r>
            <a:r>
              <a:rPr lang="en-US" sz="4000" dirty="0"/>
              <a:t>:</a:t>
            </a:r>
          </a:p>
        </p:txBody>
      </p:sp>
      <p:pic>
        <p:nvPicPr>
          <p:cNvPr id="5" name="Picture 4">
            <a:extLst>
              <a:ext uri="{FF2B5EF4-FFF2-40B4-BE49-F238E27FC236}">
                <a16:creationId xmlns:a16="http://schemas.microsoft.com/office/drawing/2014/main" id="{B6B57C09-F52C-B493-401F-66B5E79CE492}"/>
              </a:ext>
            </a:extLst>
          </p:cNvPr>
          <p:cNvPicPr>
            <a:picLocks noChangeAspect="1"/>
          </p:cNvPicPr>
          <p:nvPr/>
        </p:nvPicPr>
        <p:blipFill>
          <a:blip r:embed="rId3"/>
          <a:stretch>
            <a:fillRect/>
          </a:stretch>
        </p:blipFill>
        <p:spPr>
          <a:xfrm>
            <a:off x="1829256" y="290629"/>
            <a:ext cx="1676681" cy="707887"/>
          </a:xfrm>
          <a:prstGeom prst="rect">
            <a:avLst/>
          </a:prstGeom>
        </p:spPr>
      </p:pic>
      <p:pic>
        <p:nvPicPr>
          <p:cNvPr id="6" name="Picture 5">
            <a:extLst>
              <a:ext uri="{FF2B5EF4-FFF2-40B4-BE49-F238E27FC236}">
                <a16:creationId xmlns:a16="http://schemas.microsoft.com/office/drawing/2014/main" id="{B94936A5-3E7D-3756-8216-A6354629F848}"/>
              </a:ext>
            </a:extLst>
          </p:cNvPr>
          <p:cNvPicPr>
            <a:picLocks noChangeAspect="1"/>
          </p:cNvPicPr>
          <p:nvPr/>
        </p:nvPicPr>
        <p:blipFill>
          <a:blip r:embed="rId4"/>
          <a:stretch>
            <a:fillRect/>
          </a:stretch>
        </p:blipFill>
        <p:spPr>
          <a:xfrm>
            <a:off x="3938286" y="2520200"/>
            <a:ext cx="4315427" cy="3172268"/>
          </a:xfrm>
          <a:prstGeom prst="rect">
            <a:avLst/>
          </a:prstGeom>
        </p:spPr>
      </p:pic>
    </p:spTree>
    <p:extLst>
      <p:ext uri="{BB962C8B-B14F-4D97-AF65-F5344CB8AC3E}">
        <p14:creationId xmlns:p14="http://schemas.microsoft.com/office/powerpoint/2010/main" val="141158716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F6F8979-F417-3360-EC33-9D31484869D8}"/>
              </a:ext>
            </a:extLst>
          </p:cNvPr>
          <p:cNvPicPr>
            <a:picLocks noChangeAspect="1"/>
          </p:cNvPicPr>
          <p:nvPr/>
        </p:nvPicPr>
        <p:blipFill>
          <a:blip r:embed="rId2"/>
          <a:stretch>
            <a:fillRect/>
          </a:stretch>
        </p:blipFill>
        <p:spPr>
          <a:xfrm>
            <a:off x="9846049" y="222322"/>
            <a:ext cx="2219635" cy="1019317"/>
          </a:xfrm>
          <a:prstGeom prst="rect">
            <a:avLst/>
          </a:prstGeom>
        </p:spPr>
      </p:pic>
      <p:sp>
        <p:nvSpPr>
          <p:cNvPr id="16" name="TextBox 15">
            <a:extLst>
              <a:ext uri="{FF2B5EF4-FFF2-40B4-BE49-F238E27FC236}">
                <a16:creationId xmlns:a16="http://schemas.microsoft.com/office/drawing/2014/main" id="{0651A76B-1473-8979-A4A4-AE10A5C2EA7F}"/>
              </a:ext>
            </a:extLst>
          </p:cNvPr>
          <p:cNvSpPr txBox="1"/>
          <p:nvPr/>
        </p:nvSpPr>
        <p:spPr>
          <a:xfrm>
            <a:off x="1347392" y="1410109"/>
            <a:ext cx="11538065" cy="707886"/>
          </a:xfrm>
          <a:prstGeom prst="rect">
            <a:avLst/>
          </a:prstGeom>
          <a:noFill/>
        </p:spPr>
        <p:txBody>
          <a:bodyPr wrap="square" rtlCol="0">
            <a:spAutoFit/>
          </a:bodyPr>
          <a:lstStyle/>
          <a:p>
            <a:r>
              <a:rPr lang="en-US" sz="4000" dirty="0"/>
              <a:t>Mocks…. </a:t>
            </a:r>
            <a:r>
              <a:rPr lang="en-US" sz="4000" dirty="0" err="1"/>
              <a:t>Qué</a:t>
            </a:r>
            <a:r>
              <a:rPr lang="en-US" sz="4000" dirty="0"/>
              <a:t> son ?</a:t>
            </a:r>
          </a:p>
        </p:txBody>
      </p:sp>
      <p:pic>
        <p:nvPicPr>
          <p:cNvPr id="5" name="Picture 4">
            <a:extLst>
              <a:ext uri="{FF2B5EF4-FFF2-40B4-BE49-F238E27FC236}">
                <a16:creationId xmlns:a16="http://schemas.microsoft.com/office/drawing/2014/main" id="{B6B57C09-F52C-B493-401F-66B5E79CE492}"/>
              </a:ext>
            </a:extLst>
          </p:cNvPr>
          <p:cNvPicPr>
            <a:picLocks noChangeAspect="1"/>
          </p:cNvPicPr>
          <p:nvPr/>
        </p:nvPicPr>
        <p:blipFill>
          <a:blip r:embed="rId3"/>
          <a:stretch>
            <a:fillRect/>
          </a:stretch>
        </p:blipFill>
        <p:spPr>
          <a:xfrm>
            <a:off x="1829256" y="290629"/>
            <a:ext cx="1676681" cy="707887"/>
          </a:xfrm>
          <a:prstGeom prst="rect">
            <a:avLst/>
          </a:prstGeom>
        </p:spPr>
      </p:pic>
      <p:sp>
        <p:nvSpPr>
          <p:cNvPr id="12" name="Rectangle 2">
            <a:extLst>
              <a:ext uri="{FF2B5EF4-FFF2-40B4-BE49-F238E27FC236}">
                <a16:creationId xmlns:a16="http://schemas.microsoft.com/office/drawing/2014/main" id="{D631ABE0-4921-B2D9-1ED8-0ED3B94C7CCA}"/>
              </a:ext>
            </a:extLst>
          </p:cNvPr>
          <p:cNvSpPr>
            <a:spLocks noGrp="1" noChangeArrowheads="1"/>
          </p:cNvSpPr>
          <p:nvPr>
            <p:ph type="subTitle" idx="1"/>
          </p:nvPr>
        </p:nvSpPr>
        <p:spPr bwMode="auto">
          <a:xfrm>
            <a:off x="701675" y="3172105"/>
            <a:ext cx="23756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i="1" u="none" strike="noStrike" cap="none" normalizeH="0" baseline="0" dirty="0">
                <a:ln>
                  <a:noFill/>
                </a:ln>
                <a:solidFill>
                  <a:schemeClr val="tx1"/>
                </a:solidFill>
                <a:effectLst/>
              </a:rPr>
              <a:t> </a:t>
            </a:r>
          </a:p>
        </p:txBody>
      </p:sp>
      <p:sp>
        <p:nvSpPr>
          <p:cNvPr id="4" name="AutoShape 2">
            <a:extLst>
              <a:ext uri="{FF2B5EF4-FFF2-40B4-BE49-F238E27FC236}">
                <a16:creationId xmlns:a16="http://schemas.microsoft.com/office/drawing/2014/main" id="{98BA8009-21C1-E44B-7239-45A96CB969F7}"/>
              </a:ext>
            </a:extLst>
          </p:cNvPr>
          <p:cNvSpPr>
            <a:spLocks noChangeAspect="1" noChangeArrowheads="1"/>
          </p:cNvSpPr>
          <p:nvPr/>
        </p:nvSpPr>
        <p:spPr bwMode="auto">
          <a:xfrm>
            <a:off x="1120140" y="3276600"/>
            <a:ext cx="5128260" cy="512826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TextBox 5">
            <a:extLst>
              <a:ext uri="{FF2B5EF4-FFF2-40B4-BE49-F238E27FC236}">
                <a16:creationId xmlns:a16="http://schemas.microsoft.com/office/drawing/2014/main" id="{CAA45D07-BBB3-0DF3-A731-2543F0FCD1CC}"/>
              </a:ext>
            </a:extLst>
          </p:cNvPr>
          <p:cNvSpPr txBox="1"/>
          <p:nvPr/>
        </p:nvSpPr>
        <p:spPr>
          <a:xfrm>
            <a:off x="1173948" y="2585569"/>
            <a:ext cx="6448300" cy="830997"/>
          </a:xfrm>
          <a:prstGeom prst="rect">
            <a:avLst/>
          </a:prstGeom>
          <a:noFill/>
        </p:spPr>
        <p:txBody>
          <a:bodyPr wrap="square">
            <a:spAutoFit/>
          </a:bodyPr>
          <a:lstStyle/>
          <a:p>
            <a:r>
              <a:rPr lang="es-ES" sz="1200" dirty="0"/>
              <a:t>Un </a:t>
            </a:r>
            <a:r>
              <a:rPr lang="es-ES" sz="1200" b="1" dirty="0" err="1"/>
              <a:t>mock</a:t>
            </a:r>
            <a:r>
              <a:rPr lang="es-ES" sz="1200" dirty="0"/>
              <a:t> es un objeto simulado que imita el comportamiento de objetos reales en un entorno controlado. Se utiliza principalmente en el contexto de las pruebas unitarias para verificar el comportamiento de una unidad de código (como una función o un método) sin depender de las implementaciones reales de otros componentes.</a:t>
            </a:r>
          </a:p>
        </p:txBody>
      </p:sp>
      <p:sp>
        <p:nvSpPr>
          <p:cNvPr id="7" name="TextBox 6">
            <a:extLst>
              <a:ext uri="{FF2B5EF4-FFF2-40B4-BE49-F238E27FC236}">
                <a16:creationId xmlns:a16="http://schemas.microsoft.com/office/drawing/2014/main" id="{82BC334D-7633-87D1-8575-554BCFBECA85}"/>
              </a:ext>
            </a:extLst>
          </p:cNvPr>
          <p:cNvSpPr txBox="1"/>
          <p:nvPr/>
        </p:nvSpPr>
        <p:spPr>
          <a:xfrm>
            <a:off x="1173948" y="3541437"/>
            <a:ext cx="6448300" cy="461665"/>
          </a:xfrm>
          <a:prstGeom prst="rect">
            <a:avLst/>
          </a:prstGeom>
          <a:noFill/>
        </p:spPr>
        <p:txBody>
          <a:bodyPr wrap="square">
            <a:spAutoFit/>
          </a:bodyPr>
          <a:lstStyle/>
          <a:p>
            <a:r>
              <a:rPr lang="es-ES" sz="1200" dirty="0"/>
              <a:t>Por ejemplo, si tenemos un servicio que utiliza otro servicio, o un repositorio… podremos </a:t>
            </a:r>
            <a:r>
              <a:rPr lang="es-ES" sz="1200" dirty="0" err="1"/>
              <a:t>mockearlos</a:t>
            </a:r>
            <a:r>
              <a:rPr lang="es-ES" sz="1200" dirty="0"/>
              <a:t> y simular sus respuestas.</a:t>
            </a:r>
          </a:p>
        </p:txBody>
      </p:sp>
      <p:pic>
        <p:nvPicPr>
          <p:cNvPr id="10" name="Picture 9">
            <a:extLst>
              <a:ext uri="{FF2B5EF4-FFF2-40B4-BE49-F238E27FC236}">
                <a16:creationId xmlns:a16="http://schemas.microsoft.com/office/drawing/2014/main" id="{E69500BD-5694-213D-4510-6B64814E0A2B}"/>
              </a:ext>
            </a:extLst>
          </p:cNvPr>
          <p:cNvPicPr>
            <a:picLocks noChangeAspect="1"/>
          </p:cNvPicPr>
          <p:nvPr/>
        </p:nvPicPr>
        <p:blipFill>
          <a:blip r:embed="rId4"/>
          <a:stretch>
            <a:fillRect/>
          </a:stretch>
        </p:blipFill>
        <p:spPr>
          <a:xfrm>
            <a:off x="1242059" y="4255569"/>
            <a:ext cx="4098469" cy="2156043"/>
          </a:xfrm>
          <a:prstGeom prst="rect">
            <a:avLst/>
          </a:prstGeom>
        </p:spPr>
      </p:pic>
    </p:spTree>
    <p:extLst>
      <p:ext uri="{BB962C8B-B14F-4D97-AF65-F5344CB8AC3E}">
        <p14:creationId xmlns:p14="http://schemas.microsoft.com/office/powerpoint/2010/main" val="22096331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F6F8979-F417-3360-EC33-9D31484869D8}"/>
              </a:ext>
            </a:extLst>
          </p:cNvPr>
          <p:cNvPicPr>
            <a:picLocks noChangeAspect="1"/>
          </p:cNvPicPr>
          <p:nvPr/>
        </p:nvPicPr>
        <p:blipFill>
          <a:blip r:embed="rId2"/>
          <a:stretch>
            <a:fillRect/>
          </a:stretch>
        </p:blipFill>
        <p:spPr>
          <a:xfrm>
            <a:off x="9846049" y="222322"/>
            <a:ext cx="2219635" cy="1019317"/>
          </a:xfrm>
          <a:prstGeom prst="rect">
            <a:avLst/>
          </a:prstGeom>
        </p:spPr>
      </p:pic>
      <p:sp>
        <p:nvSpPr>
          <p:cNvPr id="16" name="TextBox 15">
            <a:extLst>
              <a:ext uri="{FF2B5EF4-FFF2-40B4-BE49-F238E27FC236}">
                <a16:creationId xmlns:a16="http://schemas.microsoft.com/office/drawing/2014/main" id="{0651A76B-1473-8979-A4A4-AE10A5C2EA7F}"/>
              </a:ext>
            </a:extLst>
          </p:cNvPr>
          <p:cNvSpPr txBox="1"/>
          <p:nvPr/>
        </p:nvSpPr>
        <p:spPr>
          <a:xfrm>
            <a:off x="1347392" y="1410109"/>
            <a:ext cx="11538065" cy="707886"/>
          </a:xfrm>
          <a:prstGeom prst="rect">
            <a:avLst/>
          </a:prstGeom>
          <a:noFill/>
        </p:spPr>
        <p:txBody>
          <a:bodyPr wrap="square" rtlCol="0">
            <a:spAutoFit/>
          </a:bodyPr>
          <a:lstStyle/>
          <a:p>
            <a:r>
              <a:rPr lang="en-US" sz="4000" dirty="0"/>
              <a:t>Mockito…. </a:t>
            </a:r>
            <a:r>
              <a:rPr lang="en-US" sz="4000" dirty="0" err="1"/>
              <a:t>Qué</a:t>
            </a:r>
            <a:r>
              <a:rPr lang="en-US" sz="4000" dirty="0"/>
              <a:t> es ?</a:t>
            </a:r>
          </a:p>
        </p:txBody>
      </p:sp>
      <p:pic>
        <p:nvPicPr>
          <p:cNvPr id="5" name="Picture 4">
            <a:extLst>
              <a:ext uri="{FF2B5EF4-FFF2-40B4-BE49-F238E27FC236}">
                <a16:creationId xmlns:a16="http://schemas.microsoft.com/office/drawing/2014/main" id="{B6B57C09-F52C-B493-401F-66B5E79CE492}"/>
              </a:ext>
            </a:extLst>
          </p:cNvPr>
          <p:cNvPicPr>
            <a:picLocks noChangeAspect="1"/>
          </p:cNvPicPr>
          <p:nvPr/>
        </p:nvPicPr>
        <p:blipFill>
          <a:blip r:embed="rId3"/>
          <a:stretch>
            <a:fillRect/>
          </a:stretch>
        </p:blipFill>
        <p:spPr>
          <a:xfrm>
            <a:off x="1829256" y="290629"/>
            <a:ext cx="1676681" cy="707887"/>
          </a:xfrm>
          <a:prstGeom prst="rect">
            <a:avLst/>
          </a:prstGeom>
        </p:spPr>
      </p:pic>
      <p:sp>
        <p:nvSpPr>
          <p:cNvPr id="12" name="Rectangle 2">
            <a:extLst>
              <a:ext uri="{FF2B5EF4-FFF2-40B4-BE49-F238E27FC236}">
                <a16:creationId xmlns:a16="http://schemas.microsoft.com/office/drawing/2014/main" id="{D631ABE0-4921-B2D9-1ED8-0ED3B94C7CCA}"/>
              </a:ext>
            </a:extLst>
          </p:cNvPr>
          <p:cNvSpPr>
            <a:spLocks noGrp="1" noChangeArrowheads="1"/>
          </p:cNvSpPr>
          <p:nvPr>
            <p:ph type="subTitle" idx="1"/>
          </p:nvPr>
        </p:nvSpPr>
        <p:spPr bwMode="auto">
          <a:xfrm>
            <a:off x="701675" y="3172105"/>
            <a:ext cx="23756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i="1" u="none" strike="noStrike" cap="none" normalizeH="0" baseline="0" dirty="0">
                <a:ln>
                  <a:noFill/>
                </a:ln>
                <a:solidFill>
                  <a:schemeClr val="tx1"/>
                </a:solidFill>
                <a:effectLst/>
              </a:rPr>
              <a:t> </a:t>
            </a:r>
          </a:p>
        </p:txBody>
      </p:sp>
      <p:sp>
        <p:nvSpPr>
          <p:cNvPr id="4" name="AutoShape 2">
            <a:extLst>
              <a:ext uri="{FF2B5EF4-FFF2-40B4-BE49-F238E27FC236}">
                <a16:creationId xmlns:a16="http://schemas.microsoft.com/office/drawing/2014/main" id="{98BA8009-21C1-E44B-7239-45A96CB969F7}"/>
              </a:ext>
            </a:extLst>
          </p:cNvPr>
          <p:cNvSpPr>
            <a:spLocks noChangeAspect="1" noChangeArrowheads="1"/>
          </p:cNvSpPr>
          <p:nvPr/>
        </p:nvSpPr>
        <p:spPr bwMode="auto">
          <a:xfrm>
            <a:off x="1120140" y="3276600"/>
            <a:ext cx="5128260" cy="512826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TextBox 5">
            <a:extLst>
              <a:ext uri="{FF2B5EF4-FFF2-40B4-BE49-F238E27FC236}">
                <a16:creationId xmlns:a16="http://schemas.microsoft.com/office/drawing/2014/main" id="{CAA45D07-BBB3-0DF3-A731-2543F0FCD1CC}"/>
              </a:ext>
            </a:extLst>
          </p:cNvPr>
          <p:cNvSpPr txBox="1"/>
          <p:nvPr/>
        </p:nvSpPr>
        <p:spPr>
          <a:xfrm>
            <a:off x="1173948" y="2585569"/>
            <a:ext cx="6448300" cy="1200329"/>
          </a:xfrm>
          <a:prstGeom prst="rect">
            <a:avLst/>
          </a:prstGeom>
          <a:noFill/>
        </p:spPr>
        <p:txBody>
          <a:bodyPr wrap="square">
            <a:spAutoFit/>
          </a:bodyPr>
          <a:lstStyle/>
          <a:p>
            <a:r>
              <a:rPr lang="es-ES" sz="1200" b="1" dirty="0" err="1"/>
              <a:t>Mockito</a:t>
            </a:r>
            <a:r>
              <a:rPr lang="es-ES" sz="1200" dirty="0"/>
              <a:t> es un </a:t>
            </a:r>
            <a:r>
              <a:rPr lang="es-ES" sz="1200" dirty="0" err="1"/>
              <a:t>framework</a:t>
            </a:r>
            <a:r>
              <a:rPr lang="es-ES" sz="1200" dirty="0"/>
              <a:t> de pruebas para Java que permite crear y gestionar </a:t>
            </a:r>
            <a:r>
              <a:rPr lang="es-ES" sz="1200" b="1" dirty="0" err="1"/>
              <a:t>mocks</a:t>
            </a:r>
            <a:r>
              <a:rPr lang="es-ES" sz="1200" dirty="0"/>
              <a:t> de manera sencilla y efectiva. Se utiliza principalmente para realizar pruebas unitarias, proporcionando una forma de simular el comportamiento de objetos y verificar interacciones sin depender de las implementaciones reales de las dependencias.</a:t>
            </a:r>
          </a:p>
          <a:p>
            <a:endParaRPr lang="es-ES" sz="1200" dirty="0"/>
          </a:p>
          <a:p>
            <a:r>
              <a:rPr lang="es-ES" sz="1200" dirty="0"/>
              <a:t>Lo utilizaremos principalmente para:</a:t>
            </a:r>
          </a:p>
        </p:txBody>
      </p:sp>
      <p:pic>
        <p:nvPicPr>
          <p:cNvPr id="3" name="Picture 2">
            <a:extLst>
              <a:ext uri="{FF2B5EF4-FFF2-40B4-BE49-F238E27FC236}">
                <a16:creationId xmlns:a16="http://schemas.microsoft.com/office/drawing/2014/main" id="{FAB78728-906B-7CF5-0658-8C7EF49BC6BA}"/>
              </a:ext>
            </a:extLst>
          </p:cNvPr>
          <p:cNvPicPr>
            <a:picLocks noChangeAspect="1"/>
          </p:cNvPicPr>
          <p:nvPr/>
        </p:nvPicPr>
        <p:blipFill>
          <a:blip r:embed="rId4"/>
          <a:stretch>
            <a:fillRect/>
          </a:stretch>
        </p:blipFill>
        <p:spPr>
          <a:xfrm>
            <a:off x="1173949" y="3792389"/>
            <a:ext cx="5714532" cy="1354992"/>
          </a:xfrm>
          <a:prstGeom prst="rect">
            <a:avLst/>
          </a:prstGeom>
        </p:spPr>
      </p:pic>
    </p:spTree>
    <p:extLst>
      <p:ext uri="{BB962C8B-B14F-4D97-AF65-F5344CB8AC3E}">
        <p14:creationId xmlns:p14="http://schemas.microsoft.com/office/powerpoint/2010/main" val="337877901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F6F8979-F417-3360-EC33-9D31484869D8}"/>
              </a:ext>
            </a:extLst>
          </p:cNvPr>
          <p:cNvPicPr>
            <a:picLocks noChangeAspect="1"/>
          </p:cNvPicPr>
          <p:nvPr/>
        </p:nvPicPr>
        <p:blipFill>
          <a:blip r:embed="rId2"/>
          <a:stretch>
            <a:fillRect/>
          </a:stretch>
        </p:blipFill>
        <p:spPr>
          <a:xfrm>
            <a:off x="9846049" y="222322"/>
            <a:ext cx="2219635" cy="1019317"/>
          </a:xfrm>
          <a:prstGeom prst="rect">
            <a:avLst/>
          </a:prstGeom>
        </p:spPr>
      </p:pic>
      <p:sp>
        <p:nvSpPr>
          <p:cNvPr id="16" name="TextBox 15">
            <a:extLst>
              <a:ext uri="{FF2B5EF4-FFF2-40B4-BE49-F238E27FC236}">
                <a16:creationId xmlns:a16="http://schemas.microsoft.com/office/drawing/2014/main" id="{0651A76B-1473-8979-A4A4-AE10A5C2EA7F}"/>
              </a:ext>
            </a:extLst>
          </p:cNvPr>
          <p:cNvSpPr txBox="1"/>
          <p:nvPr/>
        </p:nvSpPr>
        <p:spPr>
          <a:xfrm>
            <a:off x="1347392" y="1410109"/>
            <a:ext cx="11538065" cy="707886"/>
          </a:xfrm>
          <a:prstGeom prst="rect">
            <a:avLst/>
          </a:prstGeom>
          <a:noFill/>
        </p:spPr>
        <p:txBody>
          <a:bodyPr wrap="square" rtlCol="0">
            <a:spAutoFit/>
          </a:bodyPr>
          <a:lstStyle/>
          <a:p>
            <a:r>
              <a:rPr lang="en-US" sz="4000" dirty="0"/>
              <a:t>Mockito…. </a:t>
            </a:r>
            <a:r>
              <a:rPr lang="en-US" sz="4000" dirty="0" err="1"/>
              <a:t>Crear</a:t>
            </a:r>
            <a:r>
              <a:rPr lang="en-US" sz="4000" dirty="0"/>
              <a:t> mocks</a:t>
            </a:r>
          </a:p>
        </p:txBody>
      </p:sp>
      <p:pic>
        <p:nvPicPr>
          <p:cNvPr id="5" name="Picture 4">
            <a:extLst>
              <a:ext uri="{FF2B5EF4-FFF2-40B4-BE49-F238E27FC236}">
                <a16:creationId xmlns:a16="http://schemas.microsoft.com/office/drawing/2014/main" id="{B6B57C09-F52C-B493-401F-66B5E79CE492}"/>
              </a:ext>
            </a:extLst>
          </p:cNvPr>
          <p:cNvPicPr>
            <a:picLocks noChangeAspect="1"/>
          </p:cNvPicPr>
          <p:nvPr/>
        </p:nvPicPr>
        <p:blipFill>
          <a:blip r:embed="rId3"/>
          <a:stretch>
            <a:fillRect/>
          </a:stretch>
        </p:blipFill>
        <p:spPr>
          <a:xfrm>
            <a:off x="1829256" y="290629"/>
            <a:ext cx="1676681" cy="707887"/>
          </a:xfrm>
          <a:prstGeom prst="rect">
            <a:avLst/>
          </a:prstGeom>
        </p:spPr>
      </p:pic>
      <p:sp>
        <p:nvSpPr>
          <p:cNvPr id="12" name="Rectangle 2">
            <a:extLst>
              <a:ext uri="{FF2B5EF4-FFF2-40B4-BE49-F238E27FC236}">
                <a16:creationId xmlns:a16="http://schemas.microsoft.com/office/drawing/2014/main" id="{D631ABE0-4921-B2D9-1ED8-0ED3B94C7CCA}"/>
              </a:ext>
            </a:extLst>
          </p:cNvPr>
          <p:cNvSpPr>
            <a:spLocks noGrp="1" noChangeArrowheads="1"/>
          </p:cNvSpPr>
          <p:nvPr>
            <p:ph type="subTitle" idx="1"/>
          </p:nvPr>
        </p:nvSpPr>
        <p:spPr bwMode="auto">
          <a:xfrm>
            <a:off x="701675" y="3172105"/>
            <a:ext cx="23756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i="1" u="none" strike="noStrike" cap="none" normalizeH="0" baseline="0" dirty="0">
                <a:ln>
                  <a:noFill/>
                </a:ln>
                <a:solidFill>
                  <a:schemeClr val="tx1"/>
                </a:solidFill>
                <a:effectLst/>
              </a:rPr>
              <a:t> </a:t>
            </a:r>
          </a:p>
        </p:txBody>
      </p:sp>
      <p:sp>
        <p:nvSpPr>
          <p:cNvPr id="4" name="AutoShape 2">
            <a:extLst>
              <a:ext uri="{FF2B5EF4-FFF2-40B4-BE49-F238E27FC236}">
                <a16:creationId xmlns:a16="http://schemas.microsoft.com/office/drawing/2014/main" id="{98BA8009-21C1-E44B-7239-45A96CB969F7}"/>
              </a:ext>
            </a:extLst>
          </p:cNvPr>
          <p:cNvSpPr>
            <a:spLocks noChangeAspect="1" noChangeArrowheads="1"/>
          </p:cNvSpPr>
          <p:nvPr/>
        </p:nvSpPr>
        <p:spPr bwMode="auto">
          <a:xfrm>
            <a:off x="1120140" y="3276600"/>
            <a:ext cx="5128260" cy="512826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TextBox 5">
            <a:extLst>
              <a:ext uri="{FF2B5EF4-FFF2-40B4-BE49-F238E27FC236}">
                <a16:creationId xmlns:a16="http://schemas.microsoft.com/office/drawing/2014/main" id="{CAA45D07-BBB3-0DF3-A731-2543F0FCD1CC}"/>
              </a:ext>
            </a:extLst>
          </p:cNvPr>
          <p:cNvSpPr txBox="1"/>
          <p:nvPr/>
        </p:nvSpPr>
        <p:spPr>
          <a:xfrm>
            <a:off x="1173948" y="2585569"/>
            <a:ext cx="7528092" cy="1569660"/>
          </a:xfrm>
          <a:prstGeom prst="rect">
            <a:avLst/>
          </a:prstGeom>
          <a:noFill/>
        </p:spPr>
        <p:txBody>
          <a:bodyPr wrap="square">
            <a:spAutoFit/>
          </a:bodyPr>
          <a:lstStyle/>
          <a:p>
            <a:r>
              <a:rPr lang="es-ES" sz="1200" dirty="0"/>
              <a:t>Con </a:t>
            </a:r>
            <a:r>
              <a:rPr lang="es-ES" sz="1200" b="1" dirty="0" err="1"/>
              <a:t>Mockito</a:t>
            </a:r>
            <a:r>
              <a:rPr lang="es-ES" sz="1200" dirty="0"/>
              <a:t>, podremos crear </a:t>
            </a:r>
            <a:r>
              <a:rPr lang="es-ES" sz="1200" dirty="0" err="1"/>
              <a:t>Mocks</a:t>
            </a:r>
            <a:r>
              <a:rPr lang="es-ES" sz="1200" dirty="0"/>
              <a:t> de varias maneras. Algunas de ellas son:</a:t>
            </a:r>
          </a:p>
          <a:p>
            <a:endParaRPr lang="es-ES" sz="1200" dirty="0"/>
          </a:p>
          <a:p>
            <a:pPr marL="228600" indent="-228600">
              <a:buAutoNum type="arabicPeriod"/>
            </a:pPr>
            <a:r>
              <a:rPr lang="es-ES" sz="1200" dirty="0"/>
              <a:t>Individualmente dentro de cada test, con </a:t>
            </a:r>
            <a:r>
              <a:rPr lang="es-ES" sz="1200" b="1" dirty="0" err="1"/>
              <a:t>Mockito.mock</a:t>
            </a:r>
            <a:r>
              <a:rPr lang="es-ES" sz="1200" b="1" dirty="0"/>
              <a:t>()</a:t>
            </a:r>
          </a:p>
          <a:p>
            <a:pPr marL="228600" indent="-228600">
              <a:buAutoNum type="arabicPeriod"/>
            </a:pPr>
            <a:endParaRPr lang="es-ES" sz="1200" dirty="0"/>
          </a:p>
          <a:p>
            <a:pPr marL="228600" indent="-228600">
              <a:buAutoNum type="arabicPeriod"/>
            </a:pPr>
            <a:r>
              <a:rPr lang="es-ES" sz="1200" dirty="0"/>
              <a:t>Globalmente, usando </a:t>
            </a:r>
            <a:r>
              <a:rPr lang="es-ES" sz="1200" b="1" dirty="0"/>
              <a:t>@Mock</a:t>
            </a:r>
          </a:p>
          <a:p>
            <a:pPr marL="228600" indent="-228600">
              <a:buAutoNum type="arabicPeriod"/>
            </a:pPr>
            <a:endParaRPr lang="es-ES" sz="1200" dirty="0"/>
          </a:p>
          <a:p>
            <a:r>
              <a:rPr lang="es-ES" sz="1200" dirty="0"/>
              <a:t>Veamos algunos ejemplos …</a:t>
            </a:r>
          </a:p>
          <a:p>
            <a:endParaRPr lang="es-ES" sz="1200" dirty="0"/>
          </a:p>
        </p:txBody>
      </p:sp>
    </p:spTree>
    <p:extLst>
      <p:ext uri="{BB962C8B-B14F-4D97-AF65-F5344CB8AC3E}">
        <p14:creationId xmlns:p14="http://schemas.microsoft.com/office/powerpoint/2010/main" val="15764397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F6F8979-F417-3360-EC33-9D31484869D8}"/>
              </a:ext>
            </a:extLst>
          </p:cNvPr>
          <p:cNvPicPr>
            <a:picLocks noChangeAspect="1"/>
          </p:cNvPicPr>
          <p:nvPr/>
        </p:nvPicPr>
        <p:blipFill>
          <a:blip r:embed="rId2"/>
          <a:stretch>
            <a:fillRect/>
          </a:stretch>
        </p:blipFill>
        <p:spPr>
          <a:xfrm>
            <a:off x="9846049" y="222322"/>
            <a:ext cx="2219635" cy="1019317"/>
          </a:xfrm>
          <a:prstGeom prst="rect">
            <a:avLst/>
          </a:prstGeom>
        </p:spPr>
      </p:pic>
      <p:sp>
        <p:nvSpPr>
          <p:cNvPr id="16" name="TextBox 15">
            <a:extLst>
              <a:ext uri="{FF2B5EF4-FFF2-40B4-BE49-F238E27FC236}">
                <a16:creationId xmlns:a16="http://schemas.microsoft.com/office/drawing/2014/main" id="{0651A76B-1473-8979-A4A4-AE10A5C2EA7F}"/>
              </a:ext>
            </a:extLst>
          </p:cNvPr>
          <p:cNvSpPr txBox="1"/>
          <p:nvPr/>
        </p:nvSpPr>
        <p:spPr>
          <a:xfrm>
            <a:off x="1347392" y="1410109"/>
            <a:ext cx="11538065" cy="707886"/>
          </a:xfrm>
          <a:prstGeom prst="rect">
            <a:avLst/>
          </a:prstGeom>
          <a:noFill/>
        </p:spPr>
        <p:txBody>
          <a:bodyPr wrap="square" rtlCol="0">
            <a:spAutoFit/>
          </a:bodyPr>
          <a:lstStyle/>
          <a:p>
            <a:r>
              <a:rPr lang="en-US" sz="4000" dirty="0"/>
              <a:t>Mockito…. </a:t>
            </a:r>
            <a:r>
              <a:rPr lang="en-US" sz="4000" dirty="0" err="1"/>
              <a:t>Crear</a:t>
            </a:r>
            <a:r>
              <a:rPr lang="en-US" sz="4000" dirty="0"/>
              <a:t> mocks -&gt; </a:t>
            </a:r>
            <a:r>
              <a:rPr lang="en-US" sz="4000" dirty="0" err="1"/>
              <a:t>Mockito.mock</a:t>
            </a:r>
            <a:r>
              <a:rPr lang="en-US" sz="4000" dirty="0"/>
              <a:t>()</a:t>
            </a:r>
          </a:p>
        </p:txBody>
      </p:sp>
      <p:pic>
        <p:nvPicPr>
          <p:cNvPr id="5" name="Picture 4">
            <a:extLst>
              <a:ext uri="{FF2B5EF4-FFF2-40B4-BE49-F238E27FC236}">
                <a16:creationId xmlns:a16="http://schemas.microsoft.com/office/drawing/2014/main" id="{B6B57C09-F52C-B493-401F-66B5E79CE492}"/>
              </a:ext>
            </a:extLst>
          </p:cNvPr>
          <p:cNvPicPr>
            <a:picLocks noChangeAspect="1"/>
          </p:cNvPicPr>
          <p:nvPr/>
        </p:nvPicPr>
        <p:blipFill>
          <a:blip r:embed="rId3"/>
          <a:stretch>
            <a:fillRect/>
          </a:stretch>
        </p:blipFill>
        <p:spPr>
          <a:xfrm>
            <a:off x="1829256" y="290629"/>
            <a:ext cx="1676681" cy="707887"/>
          </a:xfrm>
          <a:prstGeom prst="rect">
            <a:avLst/>
          </a:prstGeom>
        </p:spPr>
      </p:pic>
      <p:sp>
        <p:nvSpPr>
          <p:cNvPr id="12" name="Rectangle 2">
            <a:extLst>
              <a:ext uri="{FF2B5EF4-FFF2-40B4-BE49-F238E27FC236}">
                <a16:creationId xmlns:a16="http://schemas.microsoft.com/office/drawing/2014/main" id="{D631ABE0-4921-B2D9-1ED8-0ED3B94C7CCA}"/>
              </a:ext>
            </a:extLst>
          </p:cNvPr>
          <p:cNvSpPr>
            <a:spLocks noGrp="1" noChangeArrowheads="1"/>
          </p:cNvSpPr>
          <p:nvPr>
            <p:ph type="subTitle" idx="1"/>
          </p:nvPr>
        </p:nvSpPr>
        <p:spPr bwMode="auto">
          <a:xfrm>
            <a:off x="701675" y="3172105"/>
            <a:ext cx="23756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i="1" u="none" strike="noStrike" cap="none" normalizeH="0" baseline="0" dirty="0">
                <a:ln>
                  <a:noFill/>
                </a:ln>
                <a:solidFill>
                  <a:schemeClr val="tx1"/>
                </a:solidFill>
                <a:effectLst/>
              </a:rPr>
              <a:t> </a:t>
            </a:r>
          </a:p>
        </p:txBody>
      </p:sp>
      <p:sp>
        <p:nvSpPr>
          <p:cNvPr id="4" name="AutoShape 2">
            <a:extLst>
              <a:ext uri="{FF2B5EF4-FFF2-40B4-BE49-F238E27FC236}">
                <a16:creationId xmlns:a16="http://schemas.microsoft.com/office/drawing/2014/main" id="{98BA8009-21C1-E44B-7239-45A96CB969F7}"/>
              </a:ext>
            </a:extLst>
          </p:cNvPr>
          <p:cNvSpPr>
            <a:spLocks noChangeAspect="1" noChangeArrowheads="1"/>
          </p:cNvSpPr>
          <p:nvPr/>
        </p:nvSpPr>
        <p:spPr bwMode="auto">
          <a:xfrm>
            <a:off x="1120140" y="3276600"/>
            <a:ext cx="5128260" cy="512826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 name="Picture 2">
            <a:extLst>
              <a:ext uri="{FF2B5EF4-FFF2-40B4-BE49-F238E27FC236}">
                <a16:creationId xmlns:a16="http://schemas.microsoft.com/office/drawing/2014/main" id="{45F33250-130F-BB31-4710-6D4EFAD10E20}"/>
              </a:ext>
            </a:extLst>
          </p:cNvPr>
          <p:cNvPicPr>
            <a:picLocks noChangeAspect="1"/>
          </p:cNvPicPr>
          <p:nvPr/>
        </p:nvPicPr>
        <p:blipFill>
          <a:blip r:embed="rId4"/>
          <a:stretch>
            <a:fillRect/>
          </a:stretch>
        </p:blipFill>
        <p:spPr>
          <a:xfrm>
            <a:off x="4523526" y="2378745"/>
            <a:ext cx="2778551" cy="4104357"/>
          </a:xfrm>
          <a:prstGeom prst="rect">
            <a:avLst/>
          </a:prstGeom>
        </p:spPr>
      </p:pic>
      <p:pic>
        <p:nvPicPr>
          <p:cNvPr id="8" name="Picture 7">
            <a:extLst>
              <a:ext uri="{FF2B5EF4-FFF2-40B4-BE49-F238E27FC236}">
                <a16:creationId xmlns:a16="http://schemas.microsoft.com/office/drawing/2014/main" id="{C36B43CE-A7FC-3664-5EC0-FC82E6B30450}"/>
              </a:ext>
            </a:extLst>
          </p:cNvPr>
          <p:cNvPicPr>
            <a:picLocks noChangeAspect="1"/>
          </p:cNvPicPr>
          <p:nvPr/>
        </p:nvPicPr>
        <p:blipFill>
          <a:blip r:embed="rId5"/>
          <a:stretch>
            <a:fillRect/>
          </a:stretch>
        </p:blipFill>
        <p:spPr>
          <a:xfrm>
            <a:off x="7520940" y="2249962"/>
            <a:ext cx="4070582" cy="4328412"/>
          </a:xfrm>
          <a:prstGeom prst="rect">
            <a:avLst/>
          </a:prstGeom>
        </p:spPr>
      </p:pic>
      <p:sp>
        <p:nvSpPr>
          <p:cNvPr id="11" name="TextBox 10">
            <a:extLst>
              <a:ext uri="{FF2B5EF4-FFF2-40B4-BE49-F238E27FC236}">
                <a16:creationId xmlns:a16="http://schemas.microsoft.com/office/drawing/2014/main" id="{6E44718A-CD16-B9C6-7060-E774D1E1D6BC}"/>
              </a:ext>
            </a:extLst>
          </p:cNvPr>
          <p:cNvSpPr txBox="1"/>
          <p:nvPr/>
        </p:nvSpPr>
        <p:spPr>
          <a:xfrm>
            <a:off x="442244" y="2352988"/>
            <a:ext cx="2938275" cy="1200329"/>
          </a:xfrm>
          <a:prstGeom prst="rect">
            <a:avLst/>
          </a:prstGeom>
          <a:noFill/>
        </p:spPr>
        <p:txBody>
          <a:bodyPr wrap="square" rtlCol="0">
            <a:spAutoFit/>
          </a:bodyPr>
          <a:lstStyle/>
          <a:p>
            <a:r>
              <a:rPr lang="en-US" sz="1200" dirty="0" err="1"/>
              <a:t>Usando</a:t>
            </a:r>
            <a:r>
              <a:rPr lang="en-US" sz="1200" dirty="0"/>
              <a:t> </a:t>
            </a:r>
            <a:r>
              <a:rPr lang="en-US" sz="1200" dirty="0" err="1"/>
              <a:t>Mockito.mock</a:t>
            </a:r>
            <a:r>
              <a:rPr lang="en-US" sz="1200" dirty="0"/>
              <a:t>()</a:t>
            </a:r>
          </a:p>
          <a:p>
            <a:endParaRPr lang="en-US" sz="1200" dirty="0"/>
          </a:p>
          <a:p>
            <a:r>
              <a:rPr lang="en-US" sz="1200" dirty="0"/>
              <a:t>Código </a:t>
            </a:r>
            <a:r>
              <a:rPr lang="en-US" sz="1200" dirty="0" err="1"/>
              <a:t>más</a:t>
            </a:r>
            <a:r>
              <a:rPr lang="en-US" sz="1200" dirty="0"/>
              <a:t> </a:t>
            </a:r>
            <a:r>
              <a:rPr lang="en-US" sz="1200" dirty="0" err="1"/>
              <a:t>sucio</a:t>
            </a:r>
            <a:r>
              <a:rPr lang="en-US" sz="1200" dirty="0"/>
              <a:t> y repetitive, </a:t>
            </a:r>
            <a:r>
              <a:rPr lang="en-US" sz="1200" dirty="0" err="1"/>
              <a:t>pero</a:t>
            </a:r>
            <a:r>
              <a:rPr lang="en-US" sz="1200" dirty="0"/>
              <a:t> </a:t>
            </a:r>
            <a:r>
              <a:rPr lang="en-US" sz="1200" dirty="0" err="1"/>
              <a:t>útil</a:t>
            </a:r>
            <a:r>
              <a:rPr lang="en-US" sz="1200" dirty="0"/>
              <a:t> </a:t>
            </a:r>
            <a:r>
              <a:rPr lang="en-US" sz="1200" dirty="0" err="1"/>
              <a:t>si</a:t>
            </a:r>
            <a:r>
              <a:rPr lang="en-US" sz="1200" dirty="0"/>
              <a:t> </a:t>
            </a:r>
            <a:r>
              <a:rPr lang="en-US" sz="1200" dirty="0" err="1"/>
              <a:t>buscamos</a:t>
            </a:r>
            <a:r>
              <a:rPr lang="en-US" sz="1200" dirty="0"/>
              <a:t> algo </a:t>
            </a:r>
            <a:r>
              <a:rPr lang="en-US" sz="1200" dirty="0" err="1"/>
              <a:t>más</a:t>
            </a:r>
            <a:r>
              <a:rPr lang="en-US" sz="1200" dirty="0"/>
              <a:t> </a:t>
            </a:r>
            <a:r>
              <a:rPr lang="en-US" sz="1200" dirty="0" err="1"/>
              <a:t>rápido</a:t>
            </a:r>
            <a:r>
              <a:rPr lang="en-US" sz="1200" dirty="0"/>
              <a:t>, o para un test individual, </a:t>
            </a:r>
            <a:r>
              <a:rPr lang="en-US" sz="1200" dirty="0" err="1"/>
              <a:t>ya</a:t>
            </a:r>
            <a:r>
              <a:rPr lang="en-US" sz="1200" dirty="0"/>
              <a:t> que no se </a:t>
            </a:r>
            <a:r>
              <a:rPr lang="en-US" sz="1200" dirty="0" err="1"/>
              <a:t>instancia</a:t>
            </a:r>
            <a:r>
              <a:rPr lang="en-US" sz="1200" dirty="0"/>
              <a:t> a </a:t>
            </a:r>
            <a:r>
              <a:rPr lang="en-US" sz="1200" dirty="0" err="1"/>
              <a:t>nivel</a:t>
            </a:r>
            <a:r>
              <a:rPr lang="en-US" sz="1200" dirty="0"/>
              <a:t> de </a:t>
            </a:r>
            <a:r>
              <a:rPr lang="en-US" sz="1200" dirty="0" err="1"/>
              <a:t>clase</a:t>
            </a:r>
            <a:r>
              <a:rPr lang="en-US" sz="1200" dirty="0"/>
              <a:t>, </a:t>
            </a:r>
            <a:r>
              <a:rPr lang="en-US" sz="1200" dirty="0" err="1"/>
              <a:t>si</a:t>
            </a:r>
            <a:r>
              <a:rPr lang="en-US" sz="1200" dirty="0"/>
              <a:t> no de </a:t>
            </a:r>
            <a:r>
              <a:rPr lang="en-US" sz="1200" dirty="0" err="1"/>
              <a:t>métodos</a:t>
            </a:r>
            <a:r>
              <a:rPr lang="en-US" sz="1200" dirty="0"/>
              <a:t>.</a:t>
            </a:r>
          </a:p>
        </p:txBody>
      </p:sp>
      <p:pic>
        <p:nvPicPr>
          <p:cNvPr id="14" name="Picture 13">
            <a:extLst>
              <a:ext uri="{FF2B5EF4-FFF2-40B4-BE49-F238E27FC236}">
                <a16:creationId xmlns:a16="http://schemas.microsoft.com/office/drawing/2014/main" id="{17F55308-E9E5-F797-EF9C-FF112ED68769}"/>
              </a:ext>
            </a:extLst>
          </p:cNvPr>
          <p:cNvPicPr>
            <a:picLocks noChangeAspect="1"/>
          </p:cNvPicPr>
          <p:nvPr/>
        </p:nvPicPr>
        <p:blipFill>
          <a:blip r:embed="rId6"/>
          <a:stretch>
            <a:fillRect/>
          </a:stretch>
        </p:blipFill>
        <p:spPr>
          <a:xfrm>
            <a:off x="361800" y="3972035"/>
            <a:ext cx="3761172" cy="1009787"/>
          </a:xfrm>
          <a:prstGeom prst="rect">
            <a:avLst/>
          </a:prstGeom>
        </p:spPr>
      </p:pic>
    </p:spTree>
    <p:extLst>
      <p:ext uri="{BB962C8B-B14F-4D97-AF65-F5344CB8AC3E}">
        <p14:creationId xmlns:p14="http://schemas.microsoft.com/office/powerpoint/2010/main" val="289992975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F6F8979-F417-3360-EC33-9D31484869D8}"/>
              </a:ext>
            </a:extLst>
          </p:cNvPr>
          <p:cNvPicPr>
            <a:picLocks noChangeAspect="1"/>
          </p:cNvPicPr>
          <p:nvPr/>
        </p:nvPicPr>
        <p:blipFill>
          <a:blip r:embed="rId2"/>
          <a:stretch>
            <a:fillRect/>
          </a:stretch>
        </p:blipFill>
        <p:spPr>
          <a:xfrm>
            <a:off x="9846049" y="222322"/>
            <a:ext cx="2219635" cy="1019317"/>
          </a:xfrm>
          <a:prstGeom prst="rect">
            <a:avLst/>
          </a:prstGeom>
        </p:spPr>
      </p:pic>
      <p:sp>
        <p:nvSpPr>
          <p:cNvPr id="16" name="TextBox 15">
            <a:extLst>
              <a:ext uri="{FF2B5EF4-FFF2-40B4-BE49-F238E27FC236}">
                <a16:creationId xmlns:a16="http://schemas.microsoft.com/office/drawing/2014/main" id="{0651A76B-1473-8979-A4A4-AE10A5C2EA7F}"/>
              </a:ext>
            </a:extLst>
          </p:cNvPr>
          <p:cNvSpPr txBox="1"/>
          <p:nvPr/>
        </p:nvSpPr>
        <p:spPr>
          <a:xfrm>
            <a:off x="1347392" y="1410109"/>
            <a:ext cx="11538065" cy="707886"/>
          </a:xfrm>
          <a:prstGeom prst="rect">
            <a:avLst/>
          </a:prstGeom>
          <a:noFill/>
        </p:spPr>
        <p:txBody>
          <a:bodyPr wrap="square" rtlCol="0">
            <a:spAutoFit/>
          </a:bodyPr>
          <a:lstStyle/>
          <a:p>
            <a:r>
              <a:rPr lang="en-US" sz="4000" dirty="0"/>
              <a:t>Mockito…. </a:t>
            </a:r>
            <a:r>
              <a:rPr lang="en-US" sz="4000" dirty="0" err="1"/>
              <a:t>Crear</a:t>
            </a:r>
            <a:r>
              <a:rPr lang="en-US" sz="4000" dirty="0"/>
              <a:t> mocks -&gt; @Mock</a:t>
            </a:r>
          </a:p>
        </p:txBody>
      </p:sp>
      <p:pic>
        <p:nvPicPr>
          <p:cNvPr id="5" name="Picture 4">
            <a:extLst>
              <a:ext uri="{FF2B5EF4-FFF2-40B4-BE49-F238E27FC236}">
                <a16:creationId xmlns:a16="http://schemas.microsoft.com/office/drawing/2014/main" id="{B6B57C09-F52C-B493-401F-66B5E79CE492}"/>
              </a:ext>
            </a:extLst>
          </p:cNvPr>
          <p:cNvPicPr>
            <a:picLocks noChangeAspect="1"/>
          </p:cNvPicPr>
          <p:nvPr/>
        </p:nvPicPr>
        <p:blipFill>
          <a:blip r:embed="rId3"/>
          <a:stretch>
            <a:fillRect/>
          </a:stretch>
        </p:blipFill>
        <p:spPr>
          <a:xfrm>
            <a:off x="1829256" y="290629"/>
            <a:ext cx="1676681" cy="707887"/>
          </a:xfrm>
          <a:prstGeom prst="rect">
            <a:avLst/>
          </a:prstGeom>
        </p:spPr>
      </p:pic>
      <p:sp>
        <p:nvSpPr>
          <p:cNvPr id="12" name="Rectangle 2">
            <a:extLst>
              <a:ext uri="{FF2B5EF4-FFF2-40B4-BE49-F238E27FC236}">
                <a16:creationId xmlns:a16="http://schemas.microsoft.com/office/drawing/2014/main" id="{D631ABE0-4921-B2D9-1ED8-0ED3B94C7CCA}"/>
              </a:ext>
            </a:extLst>
          </p:cNvPr>
          <p:cNvSpPr>
            <a:spLocks noGrp="1" noChangeArrowheads="1"/>
          </p:cNvSpPr>
          <p:nvPr>
            <p:ph type="subTitle" idx="1"/>
          </p:nvPr>
        </p:nvSpPr>
        <p:spPr bwMode="auto">
          <a:xfrm>
            <a:off x="701675" y="3172105"/>
            <a:ext cx="23756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i="1" u="none" strike="noStrike" cap="none" normalizeH="0" baseline="0" dirty="0">
                <a:ln>
                  <a:noFill/>
                </a:ln>
                <a:solidFill>
                  <a:schemeClr val="tx1"/>
                </a:solidFill>
                <a:effectLst/>
              </a:rPr>
              <a:t> </a:t>
            </a:r>
          </a:p>
        </p:txBody>
      </p:sp>
      <p:sp>
        <p:nvSpPr>
          <p:cNvPr id="4" name="AutoShape 2">
            <a:extLst>
              <a:ext uri="{FF2B5EF4-FFF2-40B4-BE49-F238E27FC236}">
                <a16:creationId xmlns:a16="http://schemas.microsoft.com/office/drawing/2014/main" id="{98BA8009-21C1-E44B-7239-45A96CB969F7}"/>
              </a:ext>
            </a:extLst>
          </p:cNvPr>
          <p:cNvSpPr>
            <a:spLocks noChangeAspect="1" noChangeArrowheads="1"/>
          </p:cNvSpPr>
          <p:nvPr/>
        </p:nvSpPr>
        <p:spPr bwMode="auto">
          <a:xfrm>
            <a:off x="1120140" y="3276600"/>
            <a:ext cx="5128260" cy="512826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 name="Picture 2">
            <a:extLst>
              <a:ext uri="{FF2B5EF4-FFF2-40B4-BE49-F238E27FC236}">
                <a16:creationId xmlns:a16="http://schemas.microsoft.com/office/drawing/2014/main" id="{45F33250-130F-BB31-4710-6D4EFAD10E20}"/>
              </a:ext>
            </a:extLst>
          </p:cNvPr>
          <p:cNvPicPr>
            <a:picLocks noChangeAspect="1"/>
          </p:cNvPicPr>
          <p:nvPr/>
        </p:nvPicPr>
        <p:blipFill>
          <a:blip r:embed="rId4"/>
          <a:stretch>
            <a:fillRect/>
          </a:stretch>
        </p:blipFill>
        <p:spPr>
          <a:xfrm>
            <a:off x="4518241" y="2249962"/>
            <a:ext cx="2778551" cy="4104357"/>
          </a:xfrm>
          <a:prstGeom prst="rect">
            <a:avLst/>
          </a:prstGeom>
        </p:spPr>
      </p:pic>
      <p:sp>
        <p:nvSpPr>
          <p:cNvPr id="10" name="TextBox 9">
            <a:extLst>
              <a:ext uri="{FF2B5EF4-FFF2-40B4-BE49-F238E27FC236}">
                <a16:creationId xmlns:a16="http://schemas.microsoft.com/office/drawing/2014/main" id="{67F7891F-9F16-3C4A-150F-3DBBA3C1C782}"/>
              </a:ext>
            </a:extLst>
          </p:cNvPr>
          <p:cNvSpPr txBox="1"/>
          <p:nvPr/>
        </p:nvSpPr>
        <p:spPr>
          <a:xfrm>
            <a:off x="464820" y="2252589"/>
            <a:ext cx="2938275" cy="2862322"/>
          </a:xfrm>
          <a:prstGeom prst="rect">
            <a:avLst/>
          </a:prstGeom>
          <a:noFill/>
        </p:spPr>
        <p:txBody>
          <a:bodyPr wrap="square" rtlCol="0">
            <a:spAutoFit/>
          </a:bodyPr>
          <a:lstStyle/>
          <a:p>
            <a:r>
              <a:rPr lang="en-US" sz="1200" dirty="0" err="1"/>
              <a:t>Usando</a:t>
            </a:r>
            <a:r>
              <a:rPr lang="en-US" sz="1200" dirty="0"/>
              <a:t> @Mock</a:t>
            </a:r>
          </a:p>
          <a:p>
            <a:endParaRPr lang="en-US" sz="1200" dirty="0"/>
          </a:p>
          <a:p>
            <a:endParaRPr lang="en-US" sz="1200" dirty="0"/>
          </a:p>
          <a:p>
            <a:r>
              <a:rPr lang="en-US" sz="1200" dirty="0"/>
              <a:t>Código </a:t>
            </a:r>
            <a:r>
              <a:rPr lang="en-US" sz="1200" dirty="0" err="1"/>
              <a:t>más</a:t>
            </a:r>
            <a:r>
              <a:rPr lang="en-US" sz="1200" dirty="0"/>
              <a:t> </a:t>
            </a:r>
            <a:r>
              <a:rPr lang="en-US" sz="1200" dirty="0" err="1"/>
              <a:t>limpio</a:t>
            </a:r>
            <a:r>
              <a:rPr lang="en-US" sz="1200" dirty="0"/>
              <a:t> y </a:t>
            </a:r>
            <a:r>
              <a:rPr lang="en-US" sz="1200" dirty="0" err="1"/>
              <a:t>organizado</a:t>
            </a:r>
            <a:r>
              <a:rPr lang="en-US" sz="1200" dirty="0"/>
              <a:t> (</a:t>
            </a:r>
            <a:r>
              <a:rPr lang="en-US" sz="1200" dirty="0" err="1"/>
              <a:t>especialmente</a:t>
            </a:r>
            <a:r>
              <a:rPr lang="en-US" sz="1200" dirty="0"/>
              <a:t> </a:t>
            </a:r>
            <a:r>
              <a:rPr lang="en-US" sz="1200" dirty="0" err="1"/>
              <a:t>cuando</a:t>
            </a:r>
            <a:r>
              <a:rPr lang="en-US" sz="1200" dirty="0"/>
              <a:t> temenos </a:t>
            </a:r>
            <a:r>
              <a:rPr lang="en-US" sz="1200" dirty="0" err="1"/>
              <a:t>varios</a:t>
            </a:r>
            <a:r>
              <a:rPr lang="en-US" sz="1200" dirty="0"/>
              <a:t> mocks).</a:t>
            </a:r>
          </a:p>
          <a:p>
            <a:endParaRPr lang="en-US" sz="1200" dirty="0"/>
          </a:p>
          <a:p>
            <a:r>
              <a:rPr lang="en-US" sz="1200" dirty="0" err="1"/>
              <a:t>Requiere</a:t>
            </a:r>
            <a:r>
              <a:rPr lang="en-US" sz="1200" dirty="0"/>
              <a:t> de usar </a:t>
            </a:r>
            <a:r>
              <a:rPr lang="en-US" sz="1200" dirty="0" err="1"/>
              <a:t>MockitoAnnotations.initMocks</a:t>
            </a:r>
            <a:r>
              <a:rPr lang="en-US" sz="1200" dirty="0"/>
              <a:t>(this) para </a:t>
            </a:r>
            <a:r>
              <a:rPr lang="en-US" sz="1200" dirty="0" err="1"/>
              <a:t>inicializar</a:t>
            </a:r>
            <a:r>
              <a:rPr lang="en-US" sz="1200" dirty="0"/>
              <a:t> </a:t>
            </a:r>
            <a:r>
              <a:rPr lang="en-US" sz="1200" dirty="0" err="1"/>
              <a:t>los</a:t>
            </a:r>
            <a:r>
              <a:rPr lang="en-US" sz="1200" dirty="0"/>
              <a:t> mocks.</a:t>
            </a:r>
          </a:p>
          <a:p>
            <a:endParaRPr lang="en-US" sz="1200" dirty="0"/>
          </a:p>
          <a:p>
            <a:r>
              <a:rPr lang="en-US" sz="1200" dirty="0" err="1"/>
              <a:t>Después</a:t>
            </a:r>
            <a:r>
              <a:rPr lang="en-US" sz="1200" dirty="0"/>
              <a:t> </a:t>
            </a:r>
            <a:r>
              <a:rPr lang="en-US" sz="1200" dirty="0" err="1"/>
              <a:t>podremos</a:t>
            </a:r>
            <a:r>
              <a:rPr lang="en-US" sz="1200" dirty="0"/>
              <a:t> </a:t>
            </a:r>
            <a:r>
              <a:rPr lang="en-US" sz="1200" dirty="0" err="1"/>
              <a:t>hacer</a:t>
            </a:r>
            <a:r>
              <a:rPr lang="en-US" sz="1200" dirty="0"/>
              <a:t> la </a:t>
            </a:r>
            <a:r>
              <a:rPr lang="en-US" sz="1200" dirty="0" err="1"/>
              <a:t>inyección</a:t>
            </a:r>
            <a:r>
              <a:rPr lang="en-US" sz="1200" dirty="0"/>
              <a:t> de </a:t>
            </a:r>
            <a:r>
              <a:rPr lang="en-US" sz="1200" dirty="0" err="1"/>
              <a:t>dependencias</a:t>
            </a:r>
            <a:r>
              <a:rPr lang="en-US" sz="1200" dirty="0"/>
              <a:t> de </a:t>
            </a:r>
            <a:r>
              <a:rPr lang="en-US" sz="1200" dirty="0" err="1"/>
              <a:t>manera</a:t>
            </a:r>
            <a:r>
              <a:rPr lang="en-US" sz="1200" dirty="0"/>
              <a:t> manual (</a:t>
            </a:r>
            <a:r>
              <a:rPr lang="en-US" sz="1200" dirty="0" err="1"/>
              <a:t>como</a:t>
            </a:r>
            <a:r>
              <a:rPr lang="en-US" sz="1200" dirty="0"/>
              <a:t> </a:t>
            </a:r>
            <a:r>
              <a:rPr lang="en-US" sz="1200" dirty="0" err="1"/>
              <a:t>en</a:t>
            </a:r>
            <a:r>
              <a:rPr lang="en-US" sz="1200" dirty="0"/>
              <a:t> </a:t>
            </a:r>
            <a:r>
              <a:rPr lang="en-US" sz="1200" dirty="0" err="1"/>
              <a:t>este</a:t>
            </a:r>
            <a:r>
              <a:rPr lang="en-US" sz="1200" dirty="0"/>
              <a:t> </a:t>
            </a:r>
            <a:r>
              <a:rPr lang="en-US" sz="1200" dirty="0" err="1"/>
              <a:t>ejemplo</a:t>
            </a:r>
            <a:r>
              <a:rPr lang="en-US" sz="1200" dirty="0"/>
              <a:t>), o </a:t>
            </a:r>
            <a:r>
              <a:rPr lang="en-US" sz="1200" dirty="0" err="1"/>
              <a:t>utilizando</a:t>
            </a:r>
            <a:r>
              <a:rPr lang="en-US" sz="1200" dirty="0"/>
              <a:t> @InjectMocks, </a:t>
            </a:r>
            <a:r>
              <a:rPr lang="en-US" sz="1200" dirty="0" err="1"/>
              <a:t>como</a:t>
            </a:r>
            <a:r>
              <a:rPr lang="en-US" sz="1200" dirty="0"/>
              <a:t> </a:t>
            </a:r>
            <a:r>
              <a:rPr lang="en-US" sz="1200" dirty="0" err="1"/>
              <a:t>en</a:t>
            </a:r>
            <a:r>
              <a:rPr lang="en-US" sz="1200" dirty="0"/>
              <a:t> la </a:t>
            </a:r>
            <a:r>
              <a:rPr lang="en-US" sz="1200" dirty="0" err="1"/>
              <a:t>siguiente</a:t>
            </a:r>
            <a:r>
              <a:rPr lang="en-US" sz="1200" dirty="0"/>
              <a:t> diapositive:</a:t>
            </a:r>
          </a:p>
        </p:txBody>
      </p:sp>
      <p:pic>
        <p:nvPicPr>
          <p:cNvPr id="6" name="Picture 5">
            <a:extLst>
              <a:ext uri="{FF2B5EF4-FFF2-40B4-BE49-F238E27FC236}">
                <a16:creationId xmlns:a16="http://schemas.microsoft.com/office/drawing/2014/main" id="{8AD63447-7184-4F5F-E06F-775AFFB9B016}"/>
              </a:ext>
            </a:extLst>
          </p:cNvPr>
          <p:cNvPicPr>
            <a:picLocks noChangeAspect="1"/>
          </p:cNvPicPr>
          <p:nvPr/>
        </p:nvPicPr>
        <p:blipFill>
          <a:blip r:embed="rId5"/>
          <a:stretch>
            <a:fillRect/>
          </a:stretch>
        </p:blipFill>
        <p:spPr>
          <a:xfrm>
            <a:off x="7699642" y="2286465"/>
            <a:ext cx="2716898" cy="4207921"/>
          </a:xfrm>
          <a:prstGeom prst="rect">
            <a:avLst/>
          </a:prstGeom>
        </p:spPr>
      </p:pic>
    </p:spTree>
    <p:extLst>
      <p:ext uri="{BB962C8B-B14F-4D97-AF65-F5344CB8AC3E}">
        <p14:creationId xmlns:p14="http://schemas.microsoft.com/office/powerpoint/2010/main" val="115431977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F6F8979-F417-3360-EC33-9D31484869D8}"/>
              </a:ext>
            </a:extLst>
          </p:cNvPr>
          <p:cNvPicPr>
            <a:picLocks noChangeAspect="1"/>
          </p:cNvPicPr>
          <p:nvPr/>
        </p:nvPicPr>
        <p:blipFill>
          <a:blip r:embed="rId2"/>
          <a:stretch>
            <a:fillRect/>
          </a:stretch>
        </p:blipFill>
        <p:spPr>
          <a:xfrm>
            <a:off x="9846049" y="222322"/>
            <a:ext cx="2219635" cy="1019317"/>
          </a:xfrm>
          <a:prstGeom prst="rect">
            <a:avLst/>
          </a:prstGeom>
        </p:spPr>
      </p:pic>
      <p:sp>
        <p:nvSpPr>
          <p:cNvPr id="16" name="TextBox 15">
            <a:extLst>
              <a:ext uri="{FF2B5EF4-FFF2-40B4-BE49-F238E27FC236}">
                <a16:creationId xmlns:a16="http://schemas.microsoft.com/office/drawing/2014/main" id="{0651A76B-1473-8979-A4A4-AE10A5C2EA7F}"/>
              </a:ext>
            </a:extLst>
          </p:cNvPr>
          <p:cNvSpPr txBox="1"/>
          <p:nvPr/>
        </p:nvSpPr>
        <p:spPr>
          <a:xfrm>
            <a:off x="1347392" y="1410109"/>
            <a:ext cx="11538065" cy="707886"/>
          </a:xfrm>
          <a:prstGeom prst="rect">
            <a:avLst/>
          </a:prstGeom>
          <a:noFill/>
        </p:spPr>
        <p:txBody>
          <a:bodyPr wrap="square" rtlCol="0">
            <a:spAutoFit/>
          </a:bodyPr>
          <a:lstStyle/>
          <a:p>
            <a:r>
              <a:rPr lang="en-US" sz="4000" dirty="0"/>
              <a:t>Mockito…. </a:t>
            </a:r>
            <a:r>
              <a:rPr lang="en-US" sz="4000" dirty="0" err="1"/>
              <a:t>Crear</a:t>
            </a:r>
            <a:r>
              <a:rPr lang="en-US" sz="4000" dirty="0"/>
              <a:t> mocks -&gt; </a:t>
            </a:r>
            <a:r>
              <a:rPr lang="en-US" sz="4000" dirty="0" err="1"/>
              <a:t>Inyecciones</a:t>
            </a:r>
            <a:endParaRPr lang="en-US" sz="4000" dirty="0"/>
          </a:p>
        </p:txBody>
      </p:sp>
      <p:pic>
        <p:nvPicPr>
          <p:cNvPr id="5" name="Picture 4">
            <a:extLst>
              <a:ext uri="{FF2B5EF4-FFF2-40B4-BE49-F238E27FC236}">
                <a16:creationId xmlns:a16="http://schemas.microsoft.com/office/drawing/2014/main" id="{B6B57C09-F52C-B493-401F-66B5E79CE492}"/>
              </a:ext>
            </a:extLst>
          </p:cNvPr>
          <p:cNvPicPr>
            <a:picLocks noChangeAspect="1"/>
          </p:cNvPicPr>
          <p:nvPr/>
        </p:nvPicPr>
        <p:blipFill>
          <a:blip r:embed="rId3"/>
          <a:stretch>
            <a:fillRect/>
          </a:stretch>
        </p:blipFill>
        <p:spPr>
          <a:xfrm>
            <a:off x="1829256" y="290629"/>
            <a:ext cx="1676681" cy="707887"/>
          </a:xfrm>
          <a:prstGeom prst="rect">
            <a:avLst/>
          </a:prstGeom>
        </p:spPr>
      </p:pic>
      <p:sp>
        <p:nvSpPr>
          <p:cNvPr id="12" name="Rectangle 2">
            <a:extLst>
              <a:ext uri="{FF2B5EF4-FFF2-40B4-BE49-F238E27FC236}">
                <a16:creationId xmlns:a16="http://schemas.microsoft.com/office/drawing/2014/main" id="{D631ABE0-4921-B2D9-1ED8-0ED3B94C7CCA}"/>
              </a:ext>
            </a:extLst>
          </p:cNvPr>
          <p:cNvSpPr>
            <a:spLocks noGrp="1" noChangeArrowheads="1"/>
          </p:cNvSpPr>
          <p:nvPr>
            <p:ph type="subTitle" idx="1"/>
          </p:nvPr>
        </p:nvSpPr>
        <p:spPr bwMode="auto">
          <a:xfrm>
            <a:off x="701675" y="3172105"/>
            <a:ext cx="23756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i="1" u="none" strike="noStrike" cap="none" normalizeH="0" baseline="0" dirty="0">
                <a:ln>
                  <a:noFill/>
                </a:ln>
                <a:solidFill>
                  <a:schemeClr val="tx1"/>
                </a:solidFill>
                <a:effectLst/>
              </a:rPr>
              <a:t> </a:t>
            </a:r>
          </a:p>
        </p:txBody>
      </p:sp>
      <p:sp>
        <p:nvSpPr>
          <p:cNvPr id="4" name="AutoShape 2">
            <a:extLst>
              <a:ext uri="{FF2B5EF4-FFF2-40B4-BE49-F238E27FC236}">
                <a16:creationId xmlns:a16="http://schemas.microsoft.com/office/drawing/2014/main" id="{98BA8009-21C1-E44B-7239-45A96CB969F7}"/>
              </a:ext>
            </a:extLst>
          </p:cNvPr>
          <p:cNvSpPr>
            <a:spLocks noChangeAspect="1" noChangeArrowheads="1"/>
          </p:cNvSpPr>
          <p:nvPr/>
        </p:nvSpPr>
        <p:spPr bwMode="auto">
          <a:xfrm>
            <a:off x="1120140" y="3276600"/>
            <a:ext cx="5128260" cy="512826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TextBox 9">
            <a:extLst>
              <a:ext uri="{FF2B5EF4-FFF2-40B4-BE49-F238E27FC236}">
                <a16:creationId xmlns:a16="http://schemas.microsoft.com/office/drawing/2014/main" id="{67F7891F-9F16-3C4A-150F-3DBBA3C1C782}"/>
              </a:ext>
            </a:extLst>
          </p:cNvPr>
          <p:cNvSpPr txBox="1"/>
          <p:nvPr/>
        </p:nvSpPr>
        <p:spPr>
          <a:xfrm>
            <a:off x="464820" y="2252589"/>
            <a:ext cx="2938275" cy="461665"/>
          </a:xfrm>
          <a:prstGeom prst="rect">
            <a:avLst/>
          </a:prstGeom>
          <a:noFill/>
        </p:spPr>
        <p:txBody>
          <a:bodyPr wrap="square" rtlCol="0">
            <a:spAutoFit/>
          </a:bodyPr>
          <a:lstStyle/>
          <a:p>
            <a:r>
              <a:rPr lang="en-US" sz="1200" dirty="0" err="1"/>
              <a:t>Supongamos</a:t>
            </a:r>
            <a:r>
              <a:rPr lang="en-US" sz="1200" dirty="0"/>
              <a:t> que temenos un </a:t>
            </a:r>
            <a:r>
              <a:rPr lang="en-US" sz="1200" dirty="0" err="1"/>
              <a:t>servicio</a:t>
            </a:r>
            <a:r>
              <a:rPr lang="en-US" sz="1200" dirty="0"/>
              <a:t> que </a:t>
            </a:r>
            <a:r>
              <a:rPr lang="en-US" sz="1200" dirty="0" err="1"/>
              <a:t>instancia</a:t>
            </a:r>
            <a:r>
              <a:rPr lang="en-US" sz="1200" dirty="0"/>
              <a:t> un </a:t>
            </a:r>
            <a:r>
              <a:rPr lang="en-US" sz="1200" dirty="0" err="1"/>
              <a:t>servicio</a:t>
            </a:r>
            <a:r>
              <a:rPr lang="en-US" sz="1200" dirty="0"/>
              <a:t> y un </a:t>
            </a:r>
            <a:r>
              <a:rPr lang="en-US" sz="1200" dirty="0" err="1"/>
              <a:t>repositorio</a:t>
            </a:r>
            <a:r>
              <a:rPr lang="en-US" sz="1200" dirty="0"/>
              <a:t>:</a:t>
            </a:r>
          </a:p>
        </p:txBody>
      </p:sp>
      <p:pic>
        <p:nvPicPr>
          <p:cNvPr id="7" name="Picture 6">
            <a:extLst>
              <a:ext uri="{FF2B5EF4-FFF2-40B4-BE49-F238E27FC236}">
                <a16:creationId xmlns:a16="http://schemas.microsoft.com/office/drawing/2014/main" id="{18040A4E-8DF2-1842-81BC-A06EDE5845D2}"/>
              </a:ext>
            </a:extLst>
          </p:cNvPr>
          <p:cNvPicPr>
            <a:picLocks noChangeAspect="1"/>
          </p:cNvPicPr>
          <p:nvPr/>
        </p:nvPicPr>
        <p:blipFill>
          <a:blip r:embed="rId4"/>
          <a:stretch>
            <a:fillRect/>
          </a:stretch>
        </p:blipFill>
        <p:spPr>
          <a:xfrm>
            <a:off x="538497" y="2848848"/>
            <a:ext cx="3770842" cy="2599043"/>
          </a:xfrm>
          <a:prstGeom prst="rect">
            <a:avLst/>
          </a:prstGeom>
        </p:spPr>
      </p:pic>
      <p:sp>
        <p:nvSpPr>
          <p:cNvPr id="8" name="TextBox 7">
            <a:extLst>
              <a:ext uri="{FF2B5EF4-FFF2-40B4-BE49-F238E27FC236}">
                <a16:creationId xmlns:a16="http://schemas.microsoft.com/office/drawing/2014/main" id="{A1A5FA85-DD9A-0B87-E12B-54DADB17EB5D}"/>
              </a:ext>
            </a:extLst>
          </p:cNvPr>
          <p:cNvSpPr txBox="1"/>
          <p:nvPr/>
        </p:nvSpPr>
        <p:spPr>
          <a:xfrm>
            <a:off x="360118" y="5717079"/>
            <a:ext cx="2938275" cy="461665"/>
          </a:xfrm>
          <a:prstGeom prst="rect">
            <a:avLst/>
          </a:prstGeom>
          <a:noFill/>
        </p:spPr>
        <p:txBody>
          <a:bodyPr wrap="square" rtlCol="0">
            <a:spAutoFit/>
          </a:bodyPr>
          <a:lstStyle/>
          <a:p>
            <a:r>
              <a:rPr lang="en-US" sz="1200" dirty="0" err="1"/>
              <a:t>Podremos</a:t>
            </a:r>
            <a:r>
              <a:rPr lang="en-US" sz="1200" dirty="0"/>
              <a:t> </a:t>
            </a:r>
            <a:r>
              <a:rPr lang="en-US" sz="1200" dirty="0" err="1"/>
              <a:t>inyectar</a:t>
            </a:r>
            <a:r>
              <a:rPr lang="en-US" sz="1200" dirty="0"/>
              <a:t> las </a:t>
            </a:r>
            <a:r>
              <a:rPr lang="en-US" sz="1200" dirty="0" err="1"/>
              <a:t>dependencias</a:t>
            </a:r>
            <a:r>
              <a:rPr lang="en-US" sz="1200" dirty="0"/>
              <a:t> del test de </a:t>
            </a:r>
            <a:r>
              <a:rPr lang="en-US" sz="1200" dirty="0" err="1"/>
              <a:t>varias</a:t>
            </a:r>
            <a:r>
              <a:rPr lang="en-US" sz="1200" dirty="0"/>
              <a:t> </a:t>
            </a:r>
            <a:r>
              <a:rPr lang="en-US" sz="1200" dirty="0" err="1"/>
              <a:t>maneras</a:t>
            </a:r>
            <a:r>
              <a:rPr lang="en-US" sz="1200" dirty="0"/>
              <a:t>:</a:t>
            </a:r>
          </a:p>
        </p:txBody>
      </p:sp>
      <p:pic>
        <p:nvPicPr>
          <p:cNvPr id="13" name="Picture 12">
            <a:extLst>
              <a:ext uri="{FF2B5EF4-FFF2-40B4-BE49-F238E27FC236}">
                <a16:creationId xmlns:a16="http://schemas.microsoft.com/office/drawing/2014/main" id="{CCE4BC2A-59C3-2E4E-340E-4B1C255E3919}"/>
              </a:ext>
            </a:extLst>
          </p:cNvPr>
          <p:cNvPicPr>
            <a:picLocks noChangeAspect="1"/>
          </p:cNvPicPr>
          <p:nvPr/>
        </p:nvPicPr>
        <p:blipFill>
          <a:blip r:embed="rId5"/>
          <a:stretch>
            <a:fillRect/>
          </a:stretch>
        </p:blipFill>
        <p:spPr>
          <a:xfrm>
            <a:off x="4374638" y="2005907"/>
            <a:ext cx="3770842" cy="2214388"/>
          </a:xfrm>
          <a:prstGeom prst="rect">
            <a:avLst/>
          </a:prstGeom>
        </p:spPr>
      </p:pic>
      <p:pic>
        <p:nvPicPr>
          <p:cNvPr id="15" name="Picture 14">
            <a:extLst>
              <a:ext uri="{FF2B5EF4-FFF2-40B4-BE49-F238E27FC236}">
                <a16:creationId xmlns:a16="http://schemas.microsoft.com/office/drawing/2014/main" id="{500BC6E7-84AF-9DFA-5198-695C801FA3A5}"/>
              </a:ext>
            </a:extLst>
          </p:cNvPr>
          <p:cNvPicPr>
            <a:picLocks noChangeAspect="1"/>
          </p:cNvPicPr>
          <p:nvPr/>
        </p:nvPicPr>
        <p:blipFill>
          <a:blip r:embed="rId6"/>
          <a:stretch>
            <a:fillRect/>
          </a:stretch>
        </p:blipFill>
        <p:spPr>
          <a:xfrm>
            <a:off x="4348896" y="4307254"/>
            <a:ext cx="3822325" cy="2281274"/>
          </a:xfrm>
          <a:prstGeom prst="rect">
            <a:avLst/>
          </a:prstGeom>
        </p:spPr>
      </p:pic>
      <p:sp>
        <p:nvSpPr>
          <p:cNvPr id="19" name="TextBox 18">
            <a:extLst>
              <a:ext uri="{FF2B5EF4-FFF2-40B4-BE49-F238E27FC236}">
                <a16:creationId xmlns:a16="http://schemas.microsoft.com/office/drawing/2014/main" id="{F6417579-5A81-28A8-16DB-4056073D9CA2}"/>
              </a:ext>
            </a:extLst>
          </p:cNvPr>
          <p:cNvSpPr txBox="1"/>
          <p:nvPr/>
        </p:nvSpPr>
        <p:spPr>
          <a:xfrm>
            <a:off x="8376911" y="2483421"/>
            <a:ext cx="2938275" cy="461665"/>
          </a:xfrm>
          <a:prstGeom prst="rect">
            <a:avLst/>
          </a:prstGeom>
          <a:noFill/>
        </p:spPr>
        <p:txBody>
          <a:bodyPr wrap="square" rtlCol="0">
            <a:spAutoFit/>
          </a:bodyPr>
          <a:lstStyle/>
          <a:p>
            <a:r>
              <a:rPr lang="en-US" sz="1200" dirty="0" err="1"/>
              <a:t>Inyección</a:t>
            </a:r>
            <a:r>
              <a:rPr lang="en-US" sz="1200" dirty="0"/>
              <a:t> manual de </a:t>
            </a:r>
            <a:r>
              <a:rPr lang="en-US" sz="1200" dirty="0" err="1"/>
              <a:t>dependencias</a:t>
            </a:r>
            <a:r>
              <a:rPr lang="en-US" sz="1200" dirty="0"/>
              <a:t>, </a:t>
            </a:r>
            <a:r>
              <a:rPr lang="en-US" sz="1200" dirty="0" err="1"/>
              <a:t>usando</a:t>
            </a:r>
            <a:r>
              <a:rPr lang="en-US" sz="1200" dirty="0"/>
              <a:t> </a:t>
            </a:r>
            <a:r>
              <a:rPr lang="en-US" sz="1200" dirty="0" err="1"/>
              <a:t>el</a:t>
            </a:r>
            <a:r>
              <a:rPr lang="en-US" sz="1200" dirty="0"/>
              <a:t> constructor del </a:t>
            </a:r>
            <a:r>
              <a:rPr lang="en-US" sz="1200" dirty="0" err="1"/>
              <a:t>servicio</a:t>
            </a:r>
            <a:endParaRPr lang="en-US" sz="1200" dirty="0"/>
          </a:p>
        </p:txBody>
      </p:sp>
      <p:sp>
        <p:nvSpPr>
          <p:cNvPr id="20" name="TextBox 19">
            <a:extLst>
              <a:ext uri="{FF2B5EF4-FFF2-40B4-BE49-F238E27FC236}">
                <a16:creationId xmlns:a16="http://schemas.microsoft.com/office/drawing/2014/main" id="{9BEC5F33-B362-9645-9268-1875DECFECD1}"/>
              </a:ext>
            </a:extLst>
          </p:cNvPr>
          <p:cNvSpPr txBox="1"/>
          <p:nvPr/>
        </p:nvSpPr>
        <p:spPr>
          <a:xfrm>
            <a:off x="8376911" y="5020881"/>
            <a:ext cx="2938275" cy="461665"/>
          </a:xfrm>
          <a:prstGeom prst="rect">
            <a:avLst/>
          </a:prstGeom>
          <a:noFill/>
        </p:spPr>
        <p:txBody>
          <a:bodyPr wrap="square" rtlCol="0">
            <a:spAutoFit/>
          </a:bodyPr>
          <a:lstStyle/>
          <a:p>
            <a:r>
              <a:rPr lang="en-US" sz="1200" dirty="0" err="1"/>
              <a:t>Inyección</a:t>
            </a:r>
            <a:r>
              <a:rPr lang="en-US" sz="1200" dirty="0"/>
              <a:t> </a:t>
            </a:r>
            <a:r>
              <a:rPr lang="en-US" sz="1200" dirty="0" err="1"/>
              <a:t>automática</a:t>
            </a:r>
            <a:r>
              <a:rPr lang="en-US" sz="1200" dirty="0"/>
              <a:t> de Mockito de </a:t>
            </a:r>
            <a:r>
              <a:rPr lang="en-US" sz="1200" dirty="0" err="1"/>
              <a:t>dependencias</a:t>
            </a:r>
            <a:r>
              <a:rPr lang="en-US" sz="1200" dirty="0"/>
              <a:t> </a:t>
            </a:r>
            <a:r>
              <a:rPr lang="en-US" sz="1200" dirty="0" err="1"/>
              <a:t>usando</a:t>
            </a:r>
            <a:r>
              <a:rPr lang="en-US" sz="1200" dirty="0"/>
              <a:t> @InyectMocks</a:t>
            </a:r>
          </a:p>
        </p:txBody>
      </p:sp>
    </p:spTree>
    <p:extLst>
      <p:ext uri="{BB962C8B-B14F-4D97-AF65-F5344CB8AC3E}">
        <p14:creationId xmlns:p14="http://schemas.microsoft.com/office/powerpoint/2010/main" val="149951392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F6F8979-F417-3360-EC33-9D31484869D8}"/>
              </a:ext>
            </a:extLst>
          </p:cNvPr>
          <p:cNvPicPr>
            <a:picLocks noChangeAspect="1"/>
          </p:cNvPicPr>
          <p:nvPr/>
        </p:nvPicPr>
        <p:blipFill>
          <a:blip r:embed="rId2"/>
          <a:stretch>
            <a:fillRect/>
          </a:stretch>
        </p:blipFill>
        <p:spPr>
          <a:xfrm>
            <a:off x="9846049" y="222322"/>
            <a:ext cx="2219635" cy="1019317"/>
          </a:xfrm>
          <a:prstGeom prst="rect">
            <a:avLst/>
          </a:prstGeom>
        </p:spPr>
      </p:pic>
      <p:sp>
        <p:nvSpPr>
          <p:cNvPr id="16" name="TextBox 15">
            <a:extLst>
              <a:ext uri="{FF2B5EF4-FFF2-40B4-BE49-F238E27FC236}">
                <a16:creationId xmlns:a16="http://schemas.microsoft.com/office/drawing/2014/main" id="{0651A76B-1473-8979-A4A4-AE10A5C2EA7F}"/>
              </a:ext>
            </a:extLst>
          </p:cNvPr>
          <p:cNvSpPr txBox="1"/>
          <p:nvPr/>
        </p:nvSpPr>
        <p:spPr>
          <a:xfrm>
            <a:off x="1347392" y="1410109"/>
            <a:ext cx="11538065" cy="707886"/>
          </a:xfrm>
          <a:prstGeom prst="rect">
            <a:avLst/>
          </a:prstGeom>
          <a:noFill/>
        </p:spPr>
        <p:txBody>
          <a:bodyPr wrap="square" rtlCol="0">
            <a:spAutoFit/>
          </a:bodyPr>
          <a:lstStyle/>
          <a:p>
            <a:r>
              <a:rPr lang="en-US" sz="4000" dirty="0"/>
              <a:t>Mockito…. </a:t>
            </a:r>
            <a:r>
              <a:rPr lang="en-US" sz="4000" dirty="0" err="1"/>
              <a:t>Patrones</a:t>
            </a:r>
            <a:endParaRPr lang="en-US" sz="4000" dirty="0"/>
          </a:p>
        </p:txBody>
      </p:sp>
      <p:pic>
        <p:nvPicPr>
          <p:cNvPr id="5" name="Picture 4">
            <a:extLst>
              <a:ext uri="{FF2B5EF4-FFF2-40B4-BE49-F238E27FC236}">
                <a16:creationId xmlns:a16="http://schemas.microsoft.com/office/drawing/2014/main" id="{B6B57C09-F52C-B493-401F-66B5E79CE492}"/>
              </a:ext>
            </a:extLst>
          </p:cNvPr>
          <p:cNvPicPr>
            <a:picLocks noChangeAspect="1"/>
          </p:cNvPicPr>
          <p:nvPr/>
        </p:nvPicPr>
        <p:blipFill>
          <a:blip r:embed="rId3"/>
          <a:stretch>
            <a:fillRect/>
          </a:stretch>
        </p:blipFill>
        <p:spPr>
          <a:xfrm>
            <a:off x="1829256" y="290629"/>
            <a:ext cx="1676681" cy="707887"/>
          </a:xfrm>
          <a:prstGeom prst="rect">
            <a:avLst/>
          </a:prstGeom>
        </p:spPr>
      </p:pic>
      <p:sp>
        <p:nvSpPr>
          <p:cNvPr id="12" name="Rectangle 2">
            <a:extLst>
              <a:ext uri="{FF2B5EF4-FFF2-40B4-BE49-F238E27FC236}">
                <a16:creationId xmlns:a16="http://schemas.microsoft.com/office/drawing/2014/main" id="{D631ABE0-4921-B2D9-1ED8-0ED3B94C7CCA}"/>
              </a:ext>
            </a:extLst>
          </p:cNvPr>
          <p:cNvSpPr>
            <a:spLocks noGrp="1" noChangeArrowheads="1"/>
          </p:cNvSpPr>
          <p:nvPr>
            <p:ph type="subTitle" idx="1"/>
          </p:nvPr>
        </p:nvSpPr>
        <p:spPr bwMode="auto">
          <a:xfrm>
            <a:off x="701675" y="3172105"/>
            <a:ext cx="23756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i="1" u="none" strike="noStrike" cap="none" normalizeH="0" baseline="0" dirty="0">
                <a:ln>
                  <a:noFill/>
                </a:ln>
                <a:solidFill>
                  <a:schemeClr val="tx1"/>
                </a:solidFill>
                <a:effectLst/>
              </a:rPr>
              <a:t> </a:t>
            </a:r>
          </a:p>
        </p:txBody>
      </p:sp>
      <p:sp>
        <p:nvSpPr>
          <p:cNvPr id="4" name="AutoShape 2">
            <a:extLst>
              <a:ext uri="{FF2B5EF4-FFF2-40B4-BE49-F238E27FC236}">
                <a16:creationId xmlns:a16="http://schemas.microsoft.com/office/drawing/2014/main" id="{98BA8009-21C1-E44B-7239-45A96CB969F7}"/>
              </a:ext>
            </a:extLst>
          </p:cNvPr>
          <p:cNvSpPr>
            <a:spLocks noChangeAspect="1" noChangeArrowheads="1"/>
          </p:cNvSpPr>
          <p:nvPr/>
        </p:nvSpPr>
        <p:spPr bwMode="auto">
          <a:xfrm>
            <a:off x="1120140" y="3276600"/>
            <a:ext cx="5128260" cy="512826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 name="Picture 6">
            <a:extLst>
              <a:ext uri="{FF2B5EF4-FFF2-40B4-BE49-F238E27FC236}">
                <a16:creationId xmlns:a16="http://schemas.microsoft.com/office/drawing/2014/main" id="{C578F7AE-9B2A-AB49-4F0B-F6FDA6E2929B}"/>
              </a:ext>
            </a:extLst>
          </p:cNvPr>
          <p:cNvPicPr>
            <a:picLocks noChangeAspect="1"/>
          </p:cNvPicPr>
          <p:nvPr/>
        </p:nvPicPr>
        <p:blipFill>
          <a:blip r:embed="rId4"/>
          <a:stretch>
            <a:fillRect/>
          </a:stretch>
        </p:blipFill>
        <p:spPr>
          <a:xfrm>
            <a:off x="1347392" y="3259249"/>
            <a:ext cx="8233196" cy="811408"/>
          </a:xfrm>
          <a:prstGeom prst="rect">
            <a:avLst/>
          </a:prstGeom>
        </p:spPr>
      </p:pic>
    </p:spTree>
    <p:extLst>
      <p:ext uri="{BB962C8B-B14F-4D97-AF65-F5344CB8AC3E}">
        <p14:creationId xmlns:p14="http://schemas.microsoft.com/office/powerpoint/2010/main" val="325495774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F6F8979-F417-3360-EC33-9D31484869D8}"/>
              </a:ext>
            </a:extLst>
          </p:cNvPr>
          <p:cNvPicPr>
            <a:picLocks noChangeAspect="1"/>
          </p:cNvPicPr>
          <p:nvPr/>
        </p:nvPicPr>
        <p:blipFill>
          <a:blip r:embed="rId2"/>
          <a:stretch>
            <a:fillRect/>
          </a:stretch>
        </p:blipFill>
        <p:spPr>
          <a:xfrm>
            <a:off x="9846049" y="222322"/>
            <a:ext cx="2219635" cy="1019317"/>
          </a:xfrm>
          <a:prstGeom prst="rect">
            <a:avLst/>
          </a:prstGeom>
        </p:spPr>
      </p:pic>
      <p:sp>
        <p:nvSpPr>
          <p:cNvPr id="16" name="TextBox 15">
            <a:extLst>
              <a:ext uri="{FF2B5EF4-FFF2-40B4-BE49-F238E27FC236}">
                <a16:creationId xmlns:a16="http://schemas.microsoft.com/office/drawing/2014/main" id="{0651A76B-1473-8979-A4A4-AE10A5C2EA7F}"/>
              </a:ext>
            </a:extLst>
          </p:cNvPr>
          <p:cNvSpPr txBox="1"/>
          <p:nvPr/>
        </p:nvSpPr>
        <p:spPr>
          <a:xfrm>
            <a:off x="1347392" y="1410109"/>
            <a:ext cx="11538065" cy="707886"/>
          </a:xfrm>
          <a:prstGeom prst="rect">
            <a:avLst/>
          </a:prstGeom>
          <a:noFill/>
        </p:spPr>
        <p:txBody>
          <a:bodyPr wrap="square" rtlCol="0">
            <a:spAutoFit/>
          </a:bodyPr>
          <a:lstStyle/>
          <a:p>
            <a:r>
              <a:rPr lang="en-US" sz="4000" dirty="0"/>
              <a:t>Mockito…. </a:t>
            </a:r>
            <a:r>
              <a:rPr lang="en-US" sz="4000" dirty="0" err="1"/>
              <a:t>Patrón</a:t>
            </a:r>
            <a:r>
              <a:rPr lang="en-US" sz="4000" dirty="0"/>
              <a:t> When – </a:t>
            </a:r>
            <a:r>
              <a:rPr lang="en-US" sz="4000" dirty="0" err="1"/>
              <a:t>ThenReturn</a:t>
            </a:r>
            <a:endParaRPr lang="en-US" sz="4000" dirty="0"/>
          </a:p>
        </p:txBody>
      </p:sp>
      <p:pic>
        <p:nvPicPr>
          <p:cNvPr id="5" name="Picture 4">
            <a:extLst>
              <a:ext uri="{FF2B5EF4-FFF2-40B4-BE49-F238E27FC236}">
                <a16:creationId xmlns:a16="http://schemas.microsoft.com/office/drawing/2014/main" id="{B6B57C09-F52C-B493-401F-66B5E79CE492}"/>
              </a:ext>
            </a:extLst>
          </p:cNvPr>
          <p:cNvPicPr>
            <a:picLocks noChangeAspect="1"/>
          </p:cNvPicPr>
          <p:nvPr/>
        </p:nvPicPr>
        <p:blipFill>
          <a:blip r:embed="rId3"/>
          <a:stretch>
            <a:fillRect/>
          </a:stretch>
        </p:blipFill>
        <p:spPr>
          <a:xfrm>
            <a:off x="1829256" y="290629"/>
            <a:ext cx="1676681" cy="707887"/>
          </a:xfrm>
          <a:prstGeom prst="rect">
            <a:avLst/>
          </a:prstGeom>
        </p:spPr>
      </p:pic>
      <p:sp>
        <p:nvSpPr>
          <p:cNvPr id="12" name="Rectangle 2">
            <a:extLst>
              <a:ext uri="{FF2B5EF4-FFF2-40B4-BE49-F238E27FC236}">
                <a16:creationId xmlns:a16="http://schemas.microsoft.com/office/drawing/2014/main" id="{D631ABE0-4921-B2D9-1ED8-0ED3B94C7CCA}"/>
              </a:ext>
            </a:extLst>
          </p:cNvPr>
          <p:cNvSpPr>
            <a:spLocks noGrp="1" noChangeArrowheads="1"/>
          </p:cNvSpPr>
          <p:nvPr>
            <p:ph type="subTitle" idx="1"/>
          </p:nvPr>
        </p:nvSpPr>
        <p:spPr bwMode="auto">
          <a:xfrm>
            <a:off x="701675" y="3172105"/>
            <a:ext cx="23756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i="1" u="none" strike="noStrike" cap="none" normalizeH="0" baseline="0" dirty="0">
                <a:ln>
                  <a:noFill/>
                </a:ln>
                <a:solidFill>
                  <a:schemeClr val="tx1"/>
                </a:solidFill>
                <a:effectLst/>
              </a:rPr>
              <a:t> </a:t>
            </a:r>
          </a:p>
        </p:txBody>
      </p:sp>
      <p:sp>
        <p:nvSpPr>
          <p:cNvPr id="4" name="AutoShape 2">
            <a:extLst>
              <a:ext uri="{FF2B5EF4-FFF2-40B4-BE49-F238E27FC236}">
                <a16:creationId xmlns:a16="http://schemas.microsoft.com/office/drawing/2014/main" id="{98BA8009-21C1-E44B-7239-45A96CB969F7}"/>
              </a:ext>
            </a:extLst>
          </p:cNvPr>
          <p:cNvSpPr>
            <a:spLocks noChangeAspect="1" noChangeArrowheads="1"/>
          </p:cNvSpPr>
          <p:nvPr/>
        </p:nvSpPr>
        <p:spPr bwMode="auto">
          <a:xfrm>
            <a:off x="1120140" y="3276600"/>
            <a:ext cx="5128260" cy="512826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 name="AutoShape 2">
            <a:extLst>
              <a:ext uri="{FF2B5EF4-FFF2-40B4-BE49-F238E27FC236}">
                <a16:creationId xmlns:a16="http://schemas.microsoft.com/office/drawing/2014/main" id="{96EE5A7D-DD12-67B0-8FA0-88A88F163C71}"/>
              </a:ext>
            </a:extLst>
          </p:cNvPr>
          <p:cNvSpPr>
            <a:spLocks noChangeAspect="1" noChangeArrowheads="1"/>
          </p:cNvSpPr>
          <p:nvPr/>
        </p:nvSpPr>
        <p:spPr bwMode="auto">
          <a:xfrm>
            <a:off x="2849880" y="182880"/>
            <a:ext cx="3398520" cy="339852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a:extLst>
              <a:ext uri="{FF2B5EF4-FFF2-40B4-BE49-F238E27FC236}">
                <a16:creationId xmlns:a16="http://schemas.microsoft.com/office/drawing/2014/main" id="{C3FF5DA3-035A-F30B-7F7C-210CABCEEEA4}"/>
              </a:ext>
            </a:extLst>
          </p:cNvPr>
          <p:cNvPicPr>
            <a:picLocks noChangeAspect="1"/>
          </p:cNvPicPr>
          <p:nvPr/>
        </p:nvPicPr>
        <p:blipFill>
          <a:blip r:embed="rId4"/>
          <a:stretch>
            <a:fillRect/>
          </a:stretch>
        </p:blipFill>
        <p:spPr>
          <a:xfrm>
            <a:off x="1347392" y="2360988"/>
            <a:ext cx="5530897" cy="3751577"/>
          </a:xfrm>
          <a:prstGeom prst="rect">
            <a:avLst/>
          </a:prstGeom>
        </p:spPr>
      </p:pic>
    </p:spTree>
    <p:extLst>
      <p:ext uri="{BB962C8B-B14F-4D97-AF65-F5344CB8AC3E}">
        <p14:creationId xmlns:p14="http://schemas.microsoft.com/office/powerpoint/2010/main" val="87448963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F6F8979-F417-3360-EC33-9D31484869D8}"/>
              </a:ext>
            </a:extLst>
          </p:cNvPr>
          <p:cNvPicPr>
            <a:picLocks noChangeAspect="1"/>
          </p:cNvPicPr>
          <p:nvPr/>
        </p:nvPicPr>
        <p:blipFill>
          <a:blip r:embed="rId2"/>
          <a:stretch>
            <a:fillRect/>
          </a:stretch>
        </p:blipFill>
        <p:spPr>
          <a:xfrm>
            <a:off x="9846049" y="222322"/>
            <a:ext cx="2219635" cy="1019317"/>
          </a:xfrm>
          <a:prstGeom prst="rect">
            <a:avLst/>
          </a:prstGeom>
        </p:spPr>
      </p:pic>
      <p:sp>
        <p:nvSpPr>
          <p:cNvPr id="16" name="TextBox 15">
            <a:extLst>
              <a:ext uri="{FF2B5EF4-FFF2-40B4-BE49-F238E27FC236}">
                <a16:creationId xmlns:a16="http://schemas.microsoft.com/office/drawing/2014/main" id="{0651A76B-1473-8979-A4A4-AE10A5C2EA7F}"/>
              </a:ext>
            </a:extLst>
          </p:cNvPr>
          <p:cNvSpPr txBox="1"/>
          <p:nvPr/>
        </p:nvSpPr>
        <p:spPr>
          <a:xfrm>
            <a:off x="1399731" y="1241639"/>
            <a:ext cx="5616433" cy="369332"/>
          </a:xfrm>
          <a:prstGeom prst="rect">
            <a:avLst/>
          </a:prstGeom>
          <a:noFill/>
        </p:spPr>
        <p:txBody>
          <a:bodyPr wrap="square" rtlCol="0">
            <a:spAutoFit/>
          </a:bodyPr>
          <a:lstStyle/>
          <a:p>
            <a:r>
              <a:rPr lang="en-US" dirty="0"/>
              <a:t>Mockito…. </a:t>
            </a:r>
            <a:r>
              <a:rPr lang="en-US" dirty="0" err="1"/>
              <a:t>Patrón</a:t>
            </a:r>
            <a:r>
              <a:rPr lang="en-US" dirty="0"/>
              <a:t> When – </a:t>
            </a:r>
            <a:r>
              <a:rPr lang="en-US" dirty="0" err="1"/>
              <a:t>ThenReturn</a:t>
            </a:r>
            <a:r>
              <a:rPr lang="en-US" dirty="0"/>
              <a:t> (</a:t>
            </a:r>
            <a:r>
              <a:rPr lang="en-US" dirty="0" err="1"/>
              <a:t>ejemplo</a:t>
            </a:r>
            <a:r>
              <a:rPr lang="en-US" dirty="0"/>
              <a:t>)</a:t>
            </a:r>
          </a:p>
        </p:txBody>
      </p:sp>
      <p:pic>
        <p:nvPicPr>
          <p:cNvPr id="5" name="Picture 4">
            <a:extLst>
              <a:ext uri="{FF2B5EF4-FFF2-40B4-BE49-F238E27FC236}">
                <a16:creationId xmlns:a16="http://schemas.microsoft.com/office/drawing/2014/main" id="{B6B57C09-F52C-B493-401F-66B5E79CE492}"/>
              </a:ext>
            </a:extLst>
          </p:cNvPr>
          <p:cNvPicPr>
            <a:picLocks noChangeAspect="1"/>
          </p:cNvPicPr>
          <p:nvPr/>
        </p:nvPicPr>
        <p:blipFill>
          <a:blip r:embed="rId3"/>
          <a:stretch>
            <a:fillRect/>
          </a:stretch>
        </p:blipFill>
        <p:spPr>
          <a:xfrm>
            <a:off x="1829256" y="290629"/>
            <a:ext cx="1676681" cy="707887"/>
          </a:xfrm>
          <a:prstGeom prst="rect">
            <a:avLst/>
          </a:prstGeom>
        </p:spPr>
      </p:pic>
      <p:sp>
        <p:nvSpPr>
          <p:cNvPr id="12" name="Rectangle 2">
            <a:extLst>
              <a:ext uri="{FF2B5EF4-FFF2-40B4-BE49-F238E27FC236}">
                <a16:creationId xmlns:a16="http://schemas.microsoft.com/office/drawing/2014/main" id="{D631ABE0-4921-B2D9-1ED8-0ED3B94C7CCA}"/>
              </a:ext>
            </a:extLst>
          </p:cNvPr>
          <p:cNvSpPr>
            <a:spLocks noGrp="1" noChangeArrowheads="1"/>
          </p:cNvSpPr>
          <p:nvPr>
            <p:ph type="subTitle" idx="1"/>
          </p:nvPr>
        </p:nvSpPr>
        <p:spPr bwMode="auto">
          <a:xfrm>
            <a:off x="701675" y="3172105"/>
            <a:ext cx="23756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i="1" u="none" strike="noStrike" cap="none" normalizeH="0" baseline="0" dirty="0">
                <a:ln>
                  <a:noFill/>
                </a:ln>
                <a:solidFill>
                  <a:schemeClr val="tx1"/>
                </a:solidFill>
                <a:effectLst/>
              </a:rPr>
              <a:t> </a:t>
            </a:r>
          </a:p>
        </p:txBody>
      </p:sp>
      <p:sp>
        <p:nvSpPr>
          <p:cNvPr id="4" name="AutoShape 2">
            <a:extLst>
              <a:ext uri="{FF2B5EF4-FFF2-40B4-BE49-F238E27FC236}">
                <a16:creationId xmlns:a16="http://schemas.microsoft.com/office/drawing/2014/main" id="{98BA8009-21C1-E44B-7239-45A96CB969F7}"/>
              </a:ext>
            </a:extLst>
          </p:cNvPr>
          <p:cNvSpPr>
            <a:spLocks noChangeAspect="1" noChangeArrowheads="1"/>
          </p:cNvSpPr>
          <p:nvPr/>
        </p:nvSpPr>
        <p:spPr bwMode="auto">
          <a:xfrm>
            <a:off x="1120140" y="3276600"/>
            <a:ext cx="5128260" cy="512826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 name="AutoShape 2">
            <a:extLst>
              <a:ext uri="{FF2B5EF4-FFF2-40B4-BE49-F238E27FC236}">
                <a16:creationId xmlns:a16="http://schemas.microsoft.com/office/drawing/2014/main" id="{96EE5A7D-DD12-67B0-8FA0-88A88F163C71}"/>
              </a:ext>
            </a:extLst>
          </p:cNvPr>
          <p:cNvSpPr>
            <a:spLocks noChangeAspect="1" noChangeArrowheads="1"/>
          </p:cNvSpPr>
          <p:nvPr/>
        </p:nvSpPr>
        <p:spPr bwMode="auto">
          <a:xfrm>
            <a:off x="2849880" y="182880"/>
            <a:ext cx="3398520" cy="339852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 name="Picture 6">
            <a:extLst>
              <a:ext uri="{FF2B5EF4-FFF2-40B4-BE49-F238E27FC236}">
                <a16:creationId xmlns:a16="http://schemas.microsoft.com/office/drawing/2014/main" id="{D52CA557-E6CF-7E57-5454-40632C00C88B}"/>
              </a:ext>
            </a:extLst>
          </p:cNvPr>
          <p:cNvPicPr>
            <a:picLocks noChangeAspect="1"/>
          </p:cNvPicPr>
          <p:nvPr/>
        </p:nvPicPr>
        <p:blipFill>
          <a:blip r:embed="rId4"/>
          <a:stretch>
            <a:fillRect/>
          </a:stretch>
        </p:blipFill>
        <p:spPr>
          <a:xfrm>
            <a:off x="1475030" y="2086783"/>
            <a:ext cx="4713546" cy="4345822"/>
          </a:xfrm>
          <a:prstGeom prst="rect">
            <a:avLst/>
          </a:prstGeom>
        </p:spPr>
      </p:pic>
      <p:pic>
        <p:nvPicPr>
          <p:cNvPr id="10" name="Picture 9">
            <a:extLst>
              <a:ext uri="{FF2B5EF4-FFF2-40B4-BE49-F238E27FC236}">
                <a16:creationId xmlns:a16="http://schemas.microsoft.com/office/drawing/2014/main" id="{520B4C0D-E12B-2AFB-A74F-FCC40BE50F67}"/>
              </a:ext>
            </a:extLst>
          </p:cNvPr>
          <p:cNvPicPr>
            <a:picLocks noChangeAspect="1"/>
          </p:cNvPicPr>
          <p:nvPr/>
        </p:nvPicPr>
        <p:blipFill>
          <a:blip r:embed="rId5"/>
          <a:stretch>
            <a:fillRect/>
          </a:stretch>
        </p:blipFill>
        <p:spPr>
          <a:xfrm>
            <a:off x="7103586" y="659046"/>
            <a:ext cx="4295497" cy="5764782"/>
          </a:xfrm>
          <a:prstGeom prst="rect">
            <a:avLst/>
          </a:prstGeom>
        </p:spPr>
      </p:pic>
    </p:spTree>
    <p:extLst>
      <p:ext uri="{BB962C8B-B14F-4D97-AF65-F5344CB8AC3E}">
        <p14:creationId xmlns:p14="http://schemas.microsoft.com/office/powerpoint/2010/main" val="128760242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F6F8979-F417-3360-EC33-9D31484869D8}"/>
              </a:ext>
            </a:extLst>
          </p:cNvPr>
          <p:cNvPicPr>
            <a:picLocks noChangeAspect="1"/>
          </p:cNvPicPr>
          <p:nvPr/>
        </p:nvPicPr>
        <p:blipFill>
          <a:blip r:embed="rId2"/>
          <a:stretch>
            <a:fillRect/>
          </a:stretch>
        </p:blipFill>
        <p:spPr>
          <a:xfrm>
            <a:off x="9846049" y="222322"/>
            <a:ext cx="2219635" cy="1019317"/>
          </a:xfrm>
          <a:prstGeom prst="rect">
            <a:avLst/>
          </a:prstGeom>
        </p:spPr>
      </p:pic>
      <p:sp>
        <p:nvSpPr>
          <p:cNvPr id="16" name="TextBox 15">
            <a:extLst>
              <a:ext uri="{FF2B5EF4-FFF2-40B4-BE49-F238E27FC236}">
                <a16:creationId xmlns:a16="http://schemas.microsoft.com/office/drawing/2014/main" id="{0651A76B-1473-8979-A4A4-AE10A5C2EA7F}"/>
              </a:ext>
            </a:extLst>
          </p:cNvPr>
          <p:cNvSpPr txBox="1"/>
          <p:nvPr/>
        </p:nvSpPr>
        <p:spPr>
          <a:xfrm>
            <a:off x="1399731" y="1241639"/>
            <a:ext cx="6726502" cy="369332"/>
          </a:xfrm>
          <a:prstGeom prst="rect">
            <a:avLst/>
          </a:prstGeom>
          <a:noFill/>
        </p:spPr>
        <p:txBody>
          <a:bodyPr wrap="square" rtlCol="0">
            <a:spAutoFit/>
          </a:bodyPr>
          <a:lstStyle/>
          <a:p>
            <a:r>
              <a:rPr lang="en-US" dirty="0"/>
              <a:t>Mockito…. </a:t>
            </a:r>
            <a:r>
              <a:rPr lang="en-US" dirty="0" err="1"/>
              <a:t>Patrón</a:t>
            </a:r>
            <a:r>
              <a:rPr lang="en-US" dirty="0"/>
              <a:t> When – </a:t>
            </a:r>
            <a:r>
              <a:rPr lang="en-US" dirty="0" err="1"/>
              <a:t>ThenReturn</a:t>
            </a:r>
            <a:r>
              <a:rPr lang="en-US" dirty="0"/>
              <a:t> (+ </a:t>
            </a:r>
            <a:r>
              <a:rPr lang="en-US" dirty="0" err="1"/>
              <a:t>ejemplos</a:t>
            </a:r>
            <a:r>
              <a:rPr lang="en-US" dirty="0"/>
              <a:t> y </a:t>
            </a:r>
            <a:r>
              <a:rPr lang="en-US" dirty="0" err="1"/>
              <a:t>curiosidades</a:t>
            </a:r>
            <a:r>
              <a:rPr lang="en-US" dirty="0"/>
              <a:t>)</a:t>
            </a:r>
          </a:p>
        </p:txBody>
      </p:sp>
      <p:pic>
        <p:nvPicPr>
          <p:cNvPr id="5" name="Picture 4">
            <a:extLst>
              <a:ext uri="{FF2B5EF4-FFF2-40B4-BE49-F238E27FC236}">
                <a16:creationId xmlns:a16="http://schemas.microsoft.com/office/drawing/2014/main" id="{B6B57C09-F52C-B493-401F-66B5E79CE492}"/>
              </a:ext>
            </a:extLst>
          </p:cNvPr>
          <p:cNvPicPr>
            <a:picLocks noChangeAspect="1"/>
          </p:cNvPicPr>
          <p:nvPr/>
        </p:nvPicPr>
        <p:blipFill>
          <a:blip r:embed="rId3"/>
          <a:stretch>
            <a:fillRect/>
          </a:stretch>
        </p:blipFill>
        <p:spPr>
          <a:xfrm>
            <a:off x="1829256" y="290629"/>
            <a:ext cx="1676681" cy="707887"/>
          </a:xfrm>
          <a:prstGeom prst="rect">
            <a:avLst/>
          </a:prstGeom>
        </p:spPr>
      </p:pic>
      <p:sp>
        <p:nvSpPr>
          <p:cNvPr id="12" name="Rectangle 2">
            <a:extLst>
              <a:ext uri="{FF2B5EF4-FFF2-40B4-BE49-F238E27FC236}">
                <a16:creationId xmlns:a16="http://schemas.microsoft.com/office/drawing/2014/main" id="{D631ABE0-4921-B2D9-1ED8-0ED3B94C7CCA}"/>
              </a:ext>
            </a:extLst>
          </p:cNvPr>
          <p:cNvSpPr>
            <a:spLocks noGrp="1" noChangeArrowheads="1"/>
          </p:cNvSpPr>
          <p:nvPr>
            <p:ph type="subTitle" idx="1"/>
          </p:nvPr>
        </p:nvSpPr>
        <p:spPr bwMode="auto">
          <a:xfrm>
            <a:off x="701675" y="3172105"/>
            <a:ext cx="23756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i="1" u="none" strike="noStrike" cap="none" normalizeH="0" baseline="0" dirty="0">
                <a:ln>
                  <a:noFill/>
                </a:ln>
                <a:solidFill>
                  <a:schemeClr val="tx1"/>
                </a:solidFill>
                <a:effectLst/>
              </a:rPr>
              <a:t> </a:t>
            </a:r>
          </a:p>
        </p:txBody>
      </p:sp>
      <p:sp>
        <p:nvSpPr>
          <p:cNvPr id="4" name="AutoShape 2">
            <a:extLst>
              <a:ext uri="{FF2B5EF4-FFF2-40B4-BE49-F238E27FC236}">
                <a16:creationId xmlns:a16="http://schemas.microsoft.com/office/drawing/2014/main" id="{98BA8009-21C1-E44B-7239-45A96CB969F7}"/>
              </a:ext>
            </a:extLst>
          </p:cNvPr>
          <p:cNvSpPr>
            <a:spLocks noChangeAspect="1" noChangeArrowheads="1"/>
          </p:cNvSpPr>
          <p:nvPr/>
        </p:nvSpPr>
        <p:spPr bwMode="auto">
          <a:xfrm>
            <a:off x="1120140" y="3276600"/>
            <a:ext cx="5128260" cy="512826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 name="AutoShape 2">
            <a:extLst>
              <a:ext uri="{FF2B5EF4-FFF2-40B4-BE49-F238E27FC236}">
                <a16:creationId xmlns:a16="http://schemas.microsoft.com/office/drawing/2014/main" id="{96EE5A7D-DD12-67B0-8FA0-88A88F163C71}"/>
              </a:ext>
            </a:extLst>
          </p:cNvPr>
          <p:cNvSpPr>
            <a:spLocks noChangeAspect="1" noChangeArrowheads="1"/>
          </p:cNvSpPr>
          <p:nvPr/>
        </p:nvSpPr>
        <p:spPr bwMode="auto">
          <a:xfrm>
            <a:off x="2849880" y="182880"/>
            <a:ext cx="3398520" cy="339852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TextBox 7">
            <a:extLst>
              <a:ext uri="{FF2B5EF4-FFF2-40B4-BE49-F238E27FC236}">
                <a16:creationId xmlns:a16="http://schemas.microsoft.com/office/drawing/2014/main" id="{B4F00319-CDFC-4B85-8E86-AE578B546C92}"/>
              </a:ext>
            </a:extLst>
          </p:cNvPr>
          <p:cNvSpPr txBox="1"/>
          <p:nvPr/>
        </p:nvSpPr>
        <p:spPr>
          <a:xfrm>
            <a:off x="1399731" y="1995700"/>
            <a:ext cx="5616433" cy="646331"/>
          </a:xfrm>
          <a:prstGeom prst="rect">
            <a:avLst/>
          </a:prstGeom>
          <a:noFill/>
        </p:spPr>
        <p:txBody>
          <a:bodyPr wrap="square" rtlCol="0">
            <a:spAutoFit/>
          </a:bodyPr>
          <a:lstStyle/>
          <a:p>
            <a:r>
              <a:rPr lang="en-US" dirty="0" err="1"/>
              <a:t>Imaginemos</a:t>
            </a:r>
            <a:r>
              <a:rPr lang="en-US" dirty="0"/>
              <a:t> que un </a:t>
            </a:r>
            <a:r>
              <a:rPr lang="en-US" dirty="0" err="1"/>
              <a:t>método</a:t>
            </a:r>
            <a:r>
              <a:rPr lang="en-US" dirty="0"/>
              <a:t> es </a:t>
            </a:r>
            <a:r>
              <a:rPr lang="en-US" dirty="0" err="1"/>
              <a:t>llamado</a:t>
            </a:r>
            <a:r>
              <a:rPr lang="en-US" dirty="0"/>
              <a:t> </a:t>
            </a:r>
            <a:r>
              <a:rPr lang="en-US" dirty="0" err="1"/>
              <a:t>varias</a:t>
            </a:r>
            <a:r>
              <a:rPr lang="en-US" dirty="0"/>
              <a:t> </a:t>
            </a:r>
            <a:r>
              <a:rPr lang="en-US" dirty="0" err="1"/>
              <a:t>veces</a:t>
            </a:r>
            <a:r>
              <a:rPr lang="en-US" dirty="0"/>
              <a:t>…</a:t>
            </a:r>
          </a:p>
          <a:p>
            <a:r>
              <a:rPr lang="en-US" dirty="0"/>
              <a:t>Podemos customizer </a:t>
            </a:r>
            <a:r>
              <a:rPr lang="en-US" dirty="0" err="1"/>
              <a:t>diferentes</a:t>
            </a:r>
            <a:r>
              <a:rPr lang="en-US" dirty="0"/>
              <a:t> </a:t>
            </a:r>
            <a:r>
              <a:rPr lang="en-US" dirty="0" err="1"/>
              <a:t>respuestas</a:t>
            </a:r>
            <a:r>
              <a:rPr lang="en-US" dirty="0"/>
              <a:t>.</a:t>
            </a:r>
          </a:p>
        </p:txBody>
      </p:sp>
      <p:pic>
        <p:nvPicPr>
          <p:cNvPr id="13" name="Picture 12">
            <a:extLst>
              <a:ext uri="{FF2B5EF4-FFF2-40B4-BE49-F238E27FC236}">
                <a16:creationId xmlns:a16="http://schemas.microsoft.com/office/drawing/2014/main" id="{AF7BF91F-1D35-D9FE-229E-7FC61C0DC2FE}"/>
              </a:ext>
            </a:extLst>
          </p:cNvPr>
          <p:cNvPicPr>
            <a:picLocks noChangeAspect="1"/>
          </p:cNvPicPr>
          <p:nvPr/>
        </p:nvPicPr>
        <p:blipFill>
          <a:blip r:embed="rId4"/>
          <a:stretch>
            <a:fillRect/>
          </a:stretch>
        </p:blipFill>
        <p:spPr>
          <a:xfrm>
            <a:off x="1502786" y="2743518"/>
            <a:ext cx="3991565" cy="1389733"/>
          </a:xfrm>
          <a:prstGeom prst="rect">
            <a:avLst/>
          </a:prstGeom>
        </p:spPr>
      </p:pic>
      <p:sp>
        <p:nvSpPr>
          <p:cNvPr id="14" name="TextBox 13">
            <a:extLst>
              <a:ext uri="{FF2B5EF4-FFF2-40B4-BE49-F238E27FC236}">
                <a16:creationId xmlns:a16="http://schemas.microsoft.com/office/drawing/2014/main" id="{4C9213A7-46AB-C83F-8125-0B1B7FA01828}"/>
              </a:ext>
            </a:extLst>
          </p:cNvPr>
          <p:cNvSpPr txBox="1"/>
          <p:nvPr/>
        </p:nvSpPr>
        <p:spPr>
          <a:xfrm>
            <a:off x="1399731" y="4316993"/>
            <a:ext cx="5616433" cy="646331"/>
          </a:xfrm>
          <a:prstGeom prst="rect">
            <a:avLst/>
          </a:prstGeom>
          <a:noFill/>
        </p:spPr>
        <p:txBody>
          <a:bodyPr wrap="square" rtlCol="0">
            <a:spAutoFit/>
          </a:bodyPr>
          <a:lstStyle/>
          <a:p>
            <a:r>
              <a:rPr lang="en-US" dirty="0" err="1"/>
              <a:t>Tampoco</a:t>
            </a:r>
            <a:r>
              <a:rPr lang="en-US" dirty="0"/>
              <a:t> </a:t>
            </a:r>
            <a:r>
              <a:rPr lang="en-US" dirty="0" err="1"/>
              <a:t>necesitamos</a:t>
            </a:r>
            <a:r>
              <a:rPr lang="en-US" dirty="0"/>
              <a:t> saber </a:t>
            </a:r>
            <a:r>
              <a:rPr lang="en-US" dirty="0" err="1"/>
              <a:t>los</a:t>
            </a:r>
            <a:r>
              <a:rPr lang="en-US" dirty="0"/>
              <a:t> </a:t>
            </a:r>
            <a:r>
              <a:rPr lang="en-US" dirty="0" err="1"/>
              <a:t>parámetros</a:t>
            </a:r>
            <a:r>
              <a:rPr lang="en-US" dirty="0"/>
              <a:t> </a:t>
            </a:r>
            <a:r>
              <a:rPr lang="en-US" dirty="0" err="1"/>
              <a:t>concretos</a:t>
            </a:r>
            <a:r>
              <a:rPr lang="en-US" dirty="0"/>
              <a:t> de un </a:t>
            </a:r>
            <a:r>
              <a:rPr lang="en-US" dirty="0" err="1"/>
              <a:t>método</a:t>
            </a:r>
            <a:r>
              <a:rPr lang="en-US" dirty="0"/>
              <a:t> para </a:t>
            </a:r>
            <a:r>
              <a:rPr lang="en-US" dirty="0" err="1"/>
              <a:t>mockearlo</a:t>
            </a:r>
            <a:r>
              <a:rPr lang="en-US" dirty="0"/>
              <a:t>, </a:t>
            </a:r>
            <a:r>
              <a:rPr lang="en-US" dirty="0" err="1"/>
              <a:t>podremos</a:t>
            </a:r>
            <a:r>
              <a:rPr lang="en-US" dirty="0"/>
              <a:t> usar any()</a:t>
            </a:r>
          </a:p>
        </p:txBody>
      </p:sp>
      <p:pic>
        <p:nvPicPr>
          <p:cNvPr id="17" name="Picture 16">
            <a:extLst>
              <a:ext uri="{FF2B5EF4-FFF2-40B4-BE49-F238E27FC236}">
                <a16:creationId xmlns:a16="http://schemas.microsoft.com/office/drawing/2014/main" id="{11106468-45F0-F8D3-C568-0C0408787949}"/>
              </a:ext>
            </a:extLst>
          </p:cNvPr>
          <p:cNvPicPr>
            <a:picLocks noChangeAspect="1"/>
          </p:cNvPicPr>
          <p:nvPr/>
        </p:nvPicPr>
        <p:blipFill>
          <a:blip r:embed="rId5"/>
          <a:stretch>
            <a:fillRect/>
          </a:stretch>
        </p:blipFill>
        <p:spPr>
          <a:xfrm>
            <a:off x="1502786" y="5225282"/>
            <a:ext cx="8802104" cy="409178"/>
          </a:xfrm>
          <a:prstGeom prst="rect">
            <a:avLst/>
          </a:prstGeom>
        </p:spPr>
      </p:pic>
    </p:spTree>
    <p:extLst>
      <p:ext uri="{BB962C8B-B14F-4D97-AF65-F5344CB8AC3E}">
        <p14:creationId xmlns:p14="http://schemas.microsoft.com/office/powerpoint/2010/main" val="21966254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EEC47CC-52A2-4C6B-DF91-B5BA67AF1636}"/>
              </a:ext>
            </a:extLst>
          </p:cNvPr>
          <p:cNvSpPr>
            <a:spLocks noGrp="1"/>
          </p:cNvSpPr>
          <p:nvPr>
            <p:ph type="subTitle" idx="1"/>
          </p:nvPr>
        </p:nvSpPr>
        <p:spPr/>
        <p:txBody>
          <a:bodyPr/>
          <a:lstStyle/>
          <a:p>
            <a:r>
              <a:rPr lang="en-US" dirty="0"/>
              <a:t> </a:t>
            </a:r>
          </a:p>
        </p:txBody>
      </p:sp>
      <p:pic>
        <p:nvPicPr>
          <p:cNvPr id="9" name="Picture 8">
            <a:extLst>
              <a:ext uri="{FF2B5EF4-FFF2-40B4-BE49-F238E27FC236}">
                <a16:creationId xmlns:a16="http://schemas.microsoft.com/office/drawing/2014/main" id="{CF6F8979-F417-3360-EC33-9D31484869D8}"/>
              </a:ext>
            </a:extLst>
          </p:cNvPr>
          <p:cNvPicPr>
            <a:picLocks noChangeAspect="1"/>
          </p:cNvPicPr>
          <p:nvPr/>
        </p:nvPicPr>
        <p:blipFill>
          <a:blip r:embed="rId2"/>
          <a:stretch>
            <a:fillRect/>
          </a:stretch>
        </p:blipFill>
        <p:spPr>
          <a:xfrm>
            <a:off x="9846049" y="222322"/>
            <a:ext cx="2219635" cy="1019317"/>
          </a:xfrm>
          <a:prstGeom prst="rect">
            <a:avLst/>
          </a:prstGeom>
        </p:spPr>
      </p:pic>
      <p:sp>
        <p:nvSpPr>
          <p:cNvPr id="16" name="TextBox 15">
            <a:extLst>
              <a:ext uri="{FF2B5EF4-FFF2-40B4-BE49-F238E27FC236}">
                <a16:creationId xmlns:a16="http://schemas.microsoft.com/office/drawing/2014/main" id="{0651A76B-1473-8979-A4A4-AE10A5C2EA7F}"/>
              </a:ext>
            </a:extLst>
          </p:cNvPr>
          <p:cNvSpPr txBox="1"/>
          <p:nvPr/>
        </p:nvSpPr>
        <p:spPr>
          <a:xfrm>
            <a:off x="3679083" y="1377646"/>
            <a:ext cx="11538065" cy="707886"/>
          </a:xfrm>
          <a:prstGeom prst="rect">
            <a:avLst/>
          </a:prstGeom>
          <a:noFill/>
        </p:spPr>
        <p:txBody>
          <a:bodyPr wrap="square" rtlCol="0">
            <a:spAutoFit/>
          </a:bodyPr>
          <a:lstStyle/>
          <a:p>
            <a:r>
              <a:rPr lang="en-US" sz="4000" dirty="0" err="1"/>
              <a:t>Objetivos</a:t>
            </a:r>
            <a:r>
              <a:rPr lang="en-US" sz="4000" dirty="0"/>
              <a:t> </a:t>
            </a:r>
            <a:r>
              <a:rPr lang="en-US" sz="4000" dirty="0" err="1"/>
              <a:t>realistas</a:t>
            </a:r>
            <a:r>
              <a:rPr lang="en-US" sz="4000" dirty="0"/>
              <a:t> </a:t>
            </a:r>
            <a:r>
              <a:rPr lang="en-US" sz="4000" dirty="0">
                <a:sym typeface="Wingdings" panose="05000000000000000000" pitchFamily="2" charset="2"/>
              </a:rPr>
              <a:t> </a:t>
            </a:r>
            <a:endParaRPr lang="en-US" sz="4000" dirty="0"/>
          </a:p>
        </p:txBody>
      </p:sp>
      <p:pic>
        <p:nvPicPr>
          <p:cNvPr id="5" name="Picture 4">
            <a:extLst>
              <a:ext uri="{FF2B5EF4-FFF2-40B4-BE49-F238E27FC236}">
                <a16:creationId xmlns:a16="http://schemas.microsoft.com/office/drawing/2014/main" id="{B6B57C09-F52C-B493-401F-66B5E79CE492}"/>
              </a:ext>
            </a:extLst>
          </p:cNvPr>
          <p:cNvPicPr>
            <a:picLocks noChangeAspect="1"/>
          </p:cNvPicPr>
          <p:nvPr/>
        </p:nvPicPr>
        <p:blipFill>
          <a:blip r:embed="rId3"/>
          <a:stretch>
            <a:fillRect/>
          </a:stretch>
        </p:blipFill>
        <p:spPr>
          <a:xfrm>
            <a:off x="1829256" y="290629"/>
            <a:ext cx="1676681" cy="707887"/>
          </a:xfrm>
          <a:prstGeom prst="rect">
            <a:avLst/>
          </a:prstGeom>
        </p:spPr>
      </p:pic>
      <p:sp>
        <p:nvSpPr>
          <p:cNvPr id="4" name="TextBox 3">
            <a:extLst>
              <a:ext uri="{FF2B5EF4-FFF2-40B4-BE49-F238E27FC236}">
                <a16:creationId xmlns:a16="http://schemas.microsoft.com/office/drawing/2014/main" id="{6A275EC7-C3D6-61F1-5471-CE00BAC81778}"/>
              </a:ext>
            </a:extLst>
          </p:cNvPr>
          <p:cNvSpPr txBox="1"/>
          <p:nvPr/>
        </p:nvSpPr>
        <p:spPr>
          <a:xfrm>
            <a:off x="653935" y="2286466"/>
            <a:ext cx="11538065" cy="3539430"/>
          </a:xfrm>
          <a:prstGeom prst="rect">
            <a:avLst/>
          </a:prstGeom>
          <a:noFill/>
        </p:spPr>
        <p:txBody>
          <a:bodyPr wrap="square" rtlCol="0">
            <a:spAutoFit/>
          </a:bodyPr>
          <a:lstStyle/>
          <a:p>
            <a:pPr marL="571500" indent="-571500">
              <a:buFont typeface="Wingdings" panose="05000000000000000000" pitchFamily="2" charset="2"/>
              <a:buChar char="è"/>
            </a:pPr>
            <a:r>
              <a:rPr lang="en-US" sz="2800" dirty="0" err="1"/>
              <a:t>Conocer</a:t>
            </a:r>
            <a:r>
              <a:rPr lang="en-US" sz="2800" dirty="0"/>
              <a:t> TDD e </a:t>
            </a:r>
            <a:r>
              <a:rPr lang="en-US" sz="2800" dirty="0" err="1"/>
              <a:t>intentar</a:t>
            </a:r>
            <a:r>
              <a:rPr lang="en-US" sz="2800" dirty="0"/>
              <a:t> </a:t>
            </a:r>
            <a:r>
              <a:rPr lang="en-US" sz="2800" dirty="0" err="1"/>
              <a:t>aplicarlo</a:t>
            </a:r>
            <a:r>
              <a:rPr lang="en-US" sz="2800" dirty="0"/>
              <a:t>.</a:t>
            </a:r>
          </a:p>
          <a:p>
            <a:pPr marL="571500" indent="-571500">
              <a:buFont typeface="Wingdings" panose="05000000000000000000" pitchFamily="2" charset="2"/>
              <a:buChar char="è"/>
            </a:pPr>
            <a:r>
              <a:rPr lang="en-US" sz="2800" dirty="0" err="1"/>
              <a:t>Aprender</a:t>
            </a:r>
            <a:r>
              <a:rPr lang="en-US" sz="2800" dirty="0"/>
              <a:t> </a:t>
            </a:r>
            <a:r>
              <a:rPr lang="en-US" sz="2800" dirty="0" err="1"/>
              <a:t>sobre</a:t>
            </a:r>
            <a:r>
              <a:rPr lang="en-US" sz="2800" dirty="0"/>
              <a:t> </a:t>
            </a:r>
            <a:r>
              <a:rPr lang="en-US" sz="2800" b="1" dirty="0"/>
              <a:t>testing </a:t>
            </a:r>
            <a:r>
              <a:rPr lang="en-US" sz="2800" b="1" dirty="0" err="1"/>
              <a:t>unitario</a:t>
            </a:r>
            <a:endParaRPr lang="en-US" sz="2800" b="1" dirty="0"/>
          </a:p>
          <a:p>
            <a:pPr marL="571500" indent="-571500">
              <a:buFont typeface="Wingdings" panose="05000000000000000000" pitchFamily="2" charset="2"/>
              <a:buChar char="è"/>
            </a:pPr>
            <a:r>
              <a:rPr lang="en-US" sz="2800" dirty="0" err="1"/>
              <a:t>Entender</a:t>
            </a:r>
            <a:r>
              <a:rPr lang="en-US" sz="2800" dirty="0"/>
              <a:t> y </a:t>
            </a:r>
            <a:r>
              <a:rPr lang="en-US" sz="2800" dirty="0" err="1"/>
              <a:t>practicar</a:t>
            </a:r>
            <a:r>
              <a:rPr lang="en-US" sz="2800" dirty="0"/>
              <a:t> con </a:t>
            </a:r>
            <a:r>
              <a:rPr lang="en-US" sz="2800" b="1" dirty="0"/>
              <a:t>Junit y Mockito</a:t>
            </a:r>
          </a:p>
          <a:p>
            <a:pPr marL="571500" indent="-571500">
              <a:buFont typeface="Wingdings" panose="05000000000000000000" pitchFamily="2" charset="2"/>
              <a:buChar char="è"/>
            </a:pPr>
            <a:r>
              <a:rPr lang="en-US" sz="2800" dirty="0" err="1"/>
              <a:t>Aprender</a:t>
            </a:r>
            <a:r>
              <a:rPr lang="en-US" sz="2800" dirty="0"/>
              <a:t> </a:t>
            </a:r>
            <a:r>
              <a:rPr lang="en-US" sz="2800" dirty="0" err="1"/>
              <a:t>sobre</a:t>
            </a:r>
            <a:r>
              <a:rPr lang="en-US" sz="2800" dirty="0"/>
              <a:t> las </a:t>
            </a:r>
            <a:r>
              <a:rPr lang="en-US" sz="2800" dirty="0" err="1"/>
              <a:t>posibilidades</a:t>
            </a:r>
            <a:r>
              <a:rPr lang="en-US" sz="2800" dirty="0"/>
              <a:t> que </a:t>
            </a:r>
            <a:r>
              <a:rPr lang="en-US" sz="2800" dirty="0" err="1"/>
              <a:t>nos</a:t>
            </a:r>
            <a:r>
              <a:rPr lang="en-US" sz="2800" dirty="0"/>
              <a:t> </a:t>
            </a:r>
            <a:r>
              <a:rPr lang="en-US" sz="2800" dirty="0" err="1"/>
              <a:t>ofrecen</a:t>
            </a:r>
            <a:r>
              <a:rPr lang="en-US" sz="2800" dirty="0"/>
              <a:t> (</a:t>
            </a:r>
            <a:r>
              <a:rPr lang="en-US" sz="2800" dirty="0" err="1"/>
              <a:t>métodos</a:t>
            </a:r>
            <a:r>
              <a:rPr lang="en-US" sz="2800" dirty="0"/>
              <a:t>, </a:t>
            </a:r>
            <a:r>
              <a:rPr lang="en-US" sz="2800" dirty="0" err="1"/>
              <a:t>anotaciones</a:t>
            </a:r>
            <a:r>
              <a:rPr lang="en-US" sz="2800" dirty="0"/>
              <a:t>, matchers…)</a:t>
            </a:r>
          </a:p>
          <a:p>
            <a:pPr marL="571500" indent="-571500">
              <a:buFont typeface="Wingdings" panose="05000000000000000000" pitchFamily="2" charset="2"/>
              <a:buChar char="è"/>
            </a:pPr>
            <a:r>
              <a:rPr lang="en-US" sz="2800" dirty="0" err="1"/>
              <a:t>Entender</a:t>
            </a:r>
            <a:r>
              <a:rPr lang="en-US" sz="2800" dirty="0"/>
              <a:t> </a:t>
            </a:r>
            <a:r>
              <a:rPr lang="en-US" sz="2800" dirty="0" err="1"/>
              <a:t>cuando</a:t>
            </a:r>
            <a:r>
              <a:rPr lang="en-US" sz="2800" dirty="0"/>
              <a:t> usar </a:t>
            </a:r>
            <a:r>
              <a:rPr lang="en-US" sz="2800" dirty="0" err="1"/>
              <a:t>cada</a:t>
            </a:r>
            <a:r>
              <a:rPr lang="en-US" sz="2800" dirty="0"/>
              <a:t> </a:t>
            </a:r>
            <a:r>
              <a:rPr lang="en-US" sz="2800" dirty="0" err="1"/>
              <a:t>herramienta</a:t>
            </a:r>
            <a:r>
              <a:rPr lang="en-US" sz="2800" dirty="0"/>
              <a:t> y </a:t>
            </a:r>
            <a:r>
              <a:rPr lang="en-US" sz="2800" dirty="0" err="1"/>
              <a:t>porqué</a:t>
            </a:r>
            <a:endParaRPr lang="en-US" sz="2800" dirty="0"/>
          </a:p>
          <a:p>
            <a:pPr marL="571500" indent="-571500">
              <a:buFont typeface="Wingdings" panose="05000000000000000000" pitchFamily="2" charset="2"/>
              <a:buChar char="è"/>
            </a:pPr>
            <a:r>
              <a:rPr lang="en-US" sz="2800" dirty="0"/>
              <a:t>Y </a:t>
            </a:r>
            <a:r>
              <a:rPr lang="en-US" sz="2800" dirty="0" err="1"/>
              <a:t>sobre</a:t>
            </a:r>
            <a:r>
              <a:rPr lang="en-US" sz="2800" dirty="0"/>
              <a:t> </a:t>
            </a:r>
            <a:r>
              <a:rPr lang="en-US" sz="2800" dirty="0" err="1"/>
              <a:t>todo</a:t>
            </a:r>
            <a:r>
              <a:rPr lang="en-US" sz="2800" dirty="0"/>
              <a:t> … </a:t>
            </a:r>
            <a:r>
              <a:rPr lang="en-US" sz="2800" b="1" dirty="0" err="1"/>
              <a:t>Practicar</a:t>
            </a:r>
            <a:r>
              <a:rPr lang="en-US" sz="2800" dirty="0"/>
              <a:t> con </a:t>
            </a:r>
            <a:r>
              <a:rPr lang="en-US" sz="2800" dirty="0" err="1"/>
              <a:t>ejemplos</a:t>
            </a:r>
            <a:r>
              <a:rPr lang="en-US" sz="2800" dirty="0"/>
              <a:t> </a:t>
            </a:r>
            <a:r>
              <a:rPr lang="en-US" sz="2800" dirty="0" err="1"/>
              <a:t>reales</a:t>
            </a:r>
            <a:r>
              <a:rPr lang="en-US" sz="2800" dirty="0"/>
              <a:t> (primero </a:t>
            </a:r>
            <a:r>
              <a:rPr lang="en-US" sz="2800" dirty="0" err="1"/>
              <a:t>ejemplos</a:t>
            </a:r>
            <a:r>
              <a:rPr lang="en-US" sz="2800" dirty="0"/>
              <a:t> </a:t>
            </a:r>
            <a:r>
              <a:rPr lang="en-US" sz="2800" dirty="0" err="1"/>
              <a:t>aislados</a:t>
            </a:r>
            <a:r>
              <a:rPr lang="en-US" sz="2800" dirty="0"/>
              <a:t>, luego </a:t>
            </a:r>
            <a:r>
              <a:rPr lang="en-US" sz="2800" dirty="0" err="1"/>
              <a:t>proyectos</a:t>
            </a:r>
            <a:r>
              <a:rPr lang="en-US" sz="2800" dirty="0"/>
              <a:t> </a:t>
            </a:r>
            <a:r>
              <a:rPr lang="en-US" sz="2800" dirty="0" err="1"/>
              <a:t>reales</a:t>
            </a:r>
            <a:r>
              <a:rPr lang="en-US" sz="2800" dirty="0"/>
              <a:t>)</a:t>
            </a:r>
          </a:p>
        </p:txBody>
      </p:sp>
    </p:spTree>
    <p:extLst>
      <p:ext uri="{BB962C8B-B14F-4D97-AF65-F5344CB8AC3E}">
        <p14:creationId xmlns:p14="http://schemas.microsoft.com/office/powerpoint/2010/main" val="304940982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F6F8979-F417-3360-EC33-9D31484869D8}"/>
              </a:ext>
            </a:extLst>
          </p:cNvPr>
          <p:cNvPicPr>
            <a:picLocks noChangeAspect="1"/>
          </p:cNvPicPr>
          <p:nvPr/>
        </p:nvPicPr>
        <p:blipFill>
          <a:blip r:embed="rId2"/>
          <a:stretch>
            <a:fillRect/>
          </a:stretch>
        </p:blipFill>
        <p:spPr>
          <a:xfrm>
            <a:off x="9846049" y="222322"/>
            <a:ext cx="2219635" cy="1019317"/>
          </a:xfrm>
          <a:prstGeom prst="rect">
            <a:avLst/>
          </a:prstGeom>
        </p:spPr>
      </p:pic>
      <p:sp>
        <p:nvSpPr>
          <p:cNvPr id="16" name="TextBox 15">
            <a:extLst>
              <a:ext uri="{FF2B5EF4-FFF2-40B4-BE49-F238E27FC236}">
                <a16:creationId xmlns:a16="http://schemas.microsoft.com/office/drawing/2014/main" id="{0651A76B-1473-8979-A4A4-AE10A5C2EA7F}"/>
              </a:ext>
            </a:extLst>
          </p:cNvPr>
          <p:cNvSpPr txBox="1"/>
          <p:nvPr/>
        </p:nvSpPr>
        <p:spPr>
          <a:xfrm>
            <a:off x="1399731" y="1241639"/>
            <a:ext cx="6726502" cy="369332"/>
          </a:xfrm>
          <a:prstGeom prst="rect">
            <a:avLst/>
          </a:prstGeom>
          <a:noFill/>
        </p:spPr>
        <p:txBody>
          <a:bodyPr wrap="square" rtlCol="0">
            <a:spAutoFit/>
          </a:bodyPr>
          <a:lstStyle/>
          <a:p>
            <a:r>
              <a:rPr lang="en-US" dirty="0"/>
              <a:t>Mockito…. </a:t>
            </a:r>
            <a:r>
              <a:rPr lang="en-US" dirty="0" err="1"/>
              <a:t>Patrón</a:t>
            </a:r>
            <a:r>
              <a:rPr lang="en-US" dirty="0"/>
              <a:t> When – </a:t>
            </a:r>
            <a:r>
              <a:rPr lang="en-US" dirty="0" err="1"/>
              <a:t>ThenThrow</a:t>
            </a:r>
            <a:endParaRPr lang="en-US" dirty="0"/>
          </a:p>
        </p:txBody>
      </p:sp>
      <p:pic>
        <p:nvPicPr>
          <p:cNvPr id="5" name="Picture 4">
            <a:extLst>
              <a:ext uri="{FF2B5EF4-FFF2-40B4-BE49-F238E27FC236}">
                <a16:creationId xmlns:a16="http://schemas.microsoft.com/office/drawing/2014/main" id="{B6B57C09-F52C-B493-401F-66B5E79CE492}"/>
              </a:ext>
            </a:extLst>
          </p:cNvPr>
          <p:cNvPicPr>
            <a:picLocks noChangeAspect="1"/>
          </p:cNvPicPr>
          <p:nvPr/>
        </p:nvPicPr>
        <p:blipFill>
          <a:blip r:embed="rId3"/>
          <a:stretch>
            <a:fillRect/>
          </a:stretch>
        </p:blipFill>
        <p:spPr>
          <a:xfrm>
            <a:off x="1829256" y="290629"/>
            <a:ext cx="1676681" cy="707887"/>
          </a:xfrm>
          <a:prstGeom prst="rect">
            <a:avLst/>
          </a:prstGeom>
        </p:spPr>
      </p:pic>
      <p:sp>
        <p:nvSpPr>
          <p:cNvPr id="12" name="Rectangle 2">
            <a:extLst>
              <a:ext uri="{FF2B5EF4-FFF2-40B4-BE49-F238E27FC236}">
                <a16:creationId xmlns:a16="http://schemas.microsoft.com/office/drawing/2014/main" id="{D631ABE0-4921-B2D9-1ED8-0ED3B94C7CCA}"/>
              </a:ext>
            </a:extLst>
          </p:cNvPr>
          <p:cNvSpPr>
            <a:spLocks noGrp="1" noChangeArrowheads="1"/>
          </p:cNvSpPr>
          <p:nvPr>
            <p:ph type="subTitle" idx="1"/>
          </p:nvPr>
        </p:nvSpPr>
        <p:spPr bwMode="auto">
          <a:xfrm>
            <a:off x="701675" y="3172105"/>
            <a:ext cx="23756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i="1" u="none" strike="noStrike" cap="none" normalizeH="0" baseline="0" dirty="0">
                <a:ln>
                  <a:noFill/>
                </a:ln>
                <a:solidFill>
                  <a:schemeClr val="tx1"/>
                </a:solidFill>
                <a:effectLst/>
              </a:rPr>
              <a:t> </a:t>
            </a:r>
          </a:p>
        </p:txBody>
      </p:sp>
      <p:sp>
        <p:nvSpPr>
          <p:cNvPr id="4" name="AutoShape 2">
            <a:extLst>
              <a:ext uri="{FF2B5EF4-FFF2-40B4-BE49-F238E27FC236}">
                <a16:creationId xmlns:a16="http://schemas.microsoft.com/office/drawing/2014/main" id="{98BA8009-21C1-E44B-7239-45A96CB969F7}"/>
              </a:ext>
            </a:extLst>
          </p:cNvPr>
          <p:cNvSpPr>
            <a:spLocks noChangeAspect="1" noChangeArrowheads="1"/>
          </p:cNvSpPr>
          <p:nvPr/>
        </p:nvSpPr>
        <p:spPr bwMode="auto">
          <a:xfrm>
            <a:off x="1120140" y="3276600"/>
            <a:ext cx="5128260" cy="512826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 name="AutoShape 2">
            <a:extLst>
              <a:ext uri="{FF2B5EF4-FFF2-40B4-BE49-F238E27FC236}">
                <a16:creationId xmlns:a16="http://schemas.microsoft.com/office/drawing/2014/main" id="{96EE5A7D-DD12-67B0-8FA0-88A88F163C71}"/>
              </a:ext>
            </a:extLst>
          </p:cNvPr>
          <p:cNvSpPr>
            <a:spLocks noChangeAspect="1" noChangeArrowheads="1"/>
          </p:cNvSpPr>
          <p:nvPr/>
        </p:nvSpPr>
        <p:spPr bwMode="auto">
          <a:xfrm>
            <a:off x="2849880" y="182880"/>
            <a:ext cx="3398520" cy="339852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TextBox 7">
            <a:extLst>
              <a:ext uri="{FF2B5EF4-FFF2-40B4-BE49-F238E27FC236}">
                <a16:creationId xmlns:a16="http://schemas.microsoft.com/office/drawing/2014/main" id="{B4F00319-CDFC-4B85-8E86-AE578B546C92}"/>
              </a:ext>
            </a:extLst>
          </p:cNvPr>
          <p:cNvSpPr txBox="1"/>
          <p:nvPr/>
        </p:nvSpPr>
        <p:spPr>
          <a:xfrm>
            <a:off x="1399731" y="1995700"/>
            <a:ext cx="5616433" cy="369332"/>
          </a:xfrm>
          <a:prstGeom prst="rect">
            <a:avLst/>
          </a:prstGeom>
          <a:noFill/>
        </p:spPr>
        <p:txBody>
          <a:bodyPr wrap="square" rtlCol="0">
            <a:spAutoFit/>
          </a:bodyPr>
          <a:lstStyle/>
          <a:p>
            <a:r>
              <a:rPr lang="en-US" dirty="0"/>
              <a:t>Nos </a:t>
            </a:r>
            <a:r>
              <a:rPr lang="en-US" dirty="0" err="1"/>
              <a:t>permitirá</a:t>
            </a:r>
            <a:r>
              <a:rPr lang="en-US" dirty="0"/>
              <a:t> similar que un </a:t>
            </a:r>
            <a:r>
              <a:rPr lang="en-US" dirty="0" err="1"/>
              <a:t>método</a:t>
            </a:r>
            <a:r>
              <a:rPr lang="en-US" dirty="0"/>
              <a:t> Lanza </a:t>
            </a:r>
            <a:r>
              <a:rPr lang="en-US" dirty="0" err="1"/>
              <a:t>una</a:t>
            </a:r>
            <a:r>
              <a:rPr lang="en-US" dirty="0"/>
              <a:t> </a:t>
            </a:r>
            <a:r>
              <a:rPr lang="en-US" dirty="0" err="1"/>
              <a:t>excepción</a:t>
            </a:r>
            <a:endParaRPr lang="en-US" dirty="0"/>
          </a:p>
        </p:txBody>
      </p:sp>
      <p:pic>
        <p:nvPicPr>
          <p:cNvPr id="6" name="Picture 5">
            <a:extLst>
              <a:ext uri="{FF2B5EF4-FFF2-40B4-BE49-F238E27FC236}">
                <a16:creationId xmlns:a16="http://schemas.microsoft.com/office/drawing/2014/main" id="{6F60D514-5551-A3A9-20A9-665AB35DEB74}"/>
              </a:ext>
            </a:extLst>
          </p:cNvPr>
          <p:cNvPicPr>
            <a:picLocks noChangeAspect="1"/>
          </p:cNvPicPr>
          <p:nvPr/>
        </p:nvPicPr>
        <p:blipFill>
          <a:blip r:embed="rId4"/>
          <a:stretch>
            <a:fillRect/>
          </a:stretch>
        </p:blipFill>
        <p:spPr>
          <a:xfrm>
            <a:off x="1447293" y="2667231"/>
            <a:ext cx="9964012" cy="609369"/>
          </a:xfrm>
          <a:prstGeom prst="rect">
            <a:avLst/>
          </a:prstGeom>
        </p:spPr>
      </p:pic>
      <p:pic>
        <p:nvPicPr>
          <p:cNvPr id="11" name="Picture 10">
            <a:extLst>
              <a:ext uri="{FF2B5EF4-FFF2-40B4-BE49-F238E27FC236}">
                <a16:creationId xmlns:a16="http://schemas.microsoft.com/office/drawing/2014/main" id="{0FA77CF0-10FA-DC6E-1C16-9B3506D981DA}"/>
              </a:ext>
            </a:extLst>
          </p:cNvPr>
          <p:cNvPicPr>
            <a:picLocks noChangeAspect="1"/>
          </p:cNvPicPr>
          <p:nvPr/>
        </p:nvPicPr>
        <p:blipFill>
          <a:blip r:embed="rId5"/>
          <a:stretch>
            <a:fillRect/>
          </a:stretch>
        </p:blipFill>
        <p:spPr>
          <a:xfrm>
            <a:off x="1447294" y="4218267"/>
            <a:ext cx="7370704" cy="1108182"/>
          </a:xfrm>
          <a:prstGeom prst="rect">
            <a:avLst/>
          </a:prstGeom>
        </p:spPr>
      </p:pic>
      <p:sp>
        <p:nvSpPr>
          <p:cNvPr id="15" name="TextBox 14">
            <a:extLst>
              <a:ext uri="{FF2B5EF4-FFF2-40B4-BE49-F238E27FC236}">
                <a16:creationId xmlns:a16="http://schemas.microsoft.com/office/drawing/2014/main" id="{4DB1E2F4-C8C8-CF70-B35B-2C9FC5D6E248}"/>
              </a:ext>
            </a:extLst>
          </p:cNvPr>
          <p:cNvSpPr txBox="1"/>
          <p:nvPr/>
        </p:nvSpPr>
        <p:spPr>
          <a:xfrm>
            <a:off x="1399730" y="3547834"/>
            <a:ext cx="5616433" cy="369332"/>
          </a:xfrm>
          <a:prstGeom prst="rect">
            <a:avLst/>
          </a:prstGeom>
          <a:noFill/>
        </p:spPr>
        <p:txBody>
          <a:bodyPr wrap="square" rtlCol="0">
            <a:spAutoFit/>
          </a:bodyPr>
          <a:lstStyle/>
          <a:p>
            <a:r>
              <a:rPr lang="en-US" dirty="0" err="1"/>
              <a:t>Incluso</a:t>
            </a:r>
            <a:r>
              <a:rPr lang="en-US" dirty="0"/>
              <a:t> </a:t>
            </a:r>
            <a:r>
              <a:rPr lang="en-US" dirty="0" err="1"/>
              <a:t>podremos</a:t>
            </a:r>
            <a:r>
              <a:rPr lang="en-US" dirty="0"/>
              <a:t> combiner </a:t>
            </a:r>
            <a:r>
              <a:rPr lang="en-US" dirty="0" err="1"/>
              <a:t>thenReturn</a:t>
            </a:r>
            <a:r>
              <a:rPr lang="en-US" dirty="0"/>
              <a:t>() y </a:t>
            </a:r>
            <a:r>
              <a:rPr lang="en-US" dirty="0" err="1"/>
              <a:t>thenThrow</a:t>
            </a:r>
            <a:r>
              <a:rPr lang="en-US" dirty="0"/>
              <a:t>()</a:t>
            </a:r>
          </a:p>
        </p:txBody>
      </p:sp>
    </p:spTree>
    <p:extLst>
      <p:ext uri="{BB962C8B-B14F-4D97-AF65-F5344CB8AC3E}">
        <p14:creationId xmlns:p14="http://schemas.microsoft.com/office/powerpoint/2010/main" val="135920179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F6F8979-F417-3360-EC33-9D31484869D8}"/>
              </a:ext>
            </a:extLst>
          </p:cNvPr>
          <p:cNvPicPr>
            <a:picLocks noChangeAspect="1"/>
          </p:cNvPicPr>
          <p:nvPr/>
        </p:nvPicPr>
        <p:blipFill>
          <a:blip r:embed="rId2"/>
          <a:stretch>
            <a:fillRect/>
          </a:stretch>
        </p:blipFill>
        <p:spPr>
          <a:xfrm>
            <a:off x="9846049" y="222322"/>
            <a:ext cx="2219635" cy="1019317"/>
          </a:xfrm>
          <a:prstGeom prst="rect">
            <a:avLst/>
          </a:prstGeom>
        </p:spPr>
      </p:pic>
      <p:sp>
        <p:nvSpPr>
          <p:cNvPr id="16" name="TextBox 15">
            <a:extLst>
              <a:ext uri="{FF2B5EF4-FFF2-40B4-BE49-F238E27FC236}">
                <a16:creationId xmlns:a16="http://schemas.microsoft.com/office/drawing/2014/main" id="{0651A76B-1473-8979-A4A4-AE10A5C2EA7F}"/>
              </a:ext>
            </a:extLst>
          </p:cNvPr>
          <p:cNvSpPr txBox="1"/>
          <p:nvPr/>
        </p:nvSpPr>
        <p:spPr>
          <a:xfrm>
            <a:off x="1399731" y="1241639"/>
            <a:ext cx="6726502" cy="369332"/>
          </a:xfrm>
          <a:prstGeom prst="rect">
            <a:avLst/>
          </a:prstGeom>
          <a:noFill/>
        </p:spPr>
        <p:txBody>
          <a:bodyPr wrap="square" rtlCol="0">
            <a:spAutoFit/>
          </a:bodyPr>
          <a:lstStyle/>
          <a:p>
            <a:r>
              <a:rPr lang="en-US" dirty="0"/>
              <a:t>Mockito…. </a:t>
            </a:r>
            <a:r>
              <a:rPr lang="en-US" dirty="0" err="1"/>
              <a:t>Patrón</a:t>
            </a:r>
            <a:r>
              <a:rPr lang="en-US" dirty="0"/>
              <a:t> When – </a:t>
            </a:r>
            <a:r>
              <a:rPr lang="en-US" dirty="0" err="1"/>
              <a:t>ThenAnswer</a:t>
            </a:r>
            <a:endParaRPr lang="en-US" dirty="0"/>
          </a:p>
        </p:txBody>
      </p:sp>
      <p:pic>
        <p:nvPicPr>
          <p:cNvPr id="5" name="Picture 4">
            <a:extLst>
              <a:ext uri="{FF2B5EF4-FFF2-40B4-BE49-F238E27FC236}">
                <a16:creationId xmlns:a16="http://schemas.microsoft.com/office/drawing/2014/main" id="{B6B57C09-F52C-B493-401F-66B5E79CE492}"/>
              </a:ext>
            </a:extLst>
          </p:cNvPr>
          <p:cNvPicPr>
            <a:picLocks noChangeAspect="1"/>
          </p:cNvPicPr>
          <p:nvPr/>
        </p:nvPicPr>
        <p:blipFill>
          <a:blip r:embed="rId3"/>
          <a:stretch>
            <a:fillRect/>
          </a:stretch>
        </p:blipFill>
        <p:spPr>
          <a:xfrm>
            <a:off x="1829256" y="290629"/>
            <a:ext cx="1676681" cy="707887"/>
          </a:xfrm>
          <a:prstGeom prst="rect">
            <a:avLst/>
          </a:prstGeom>
        </p:spPr>
      </p:pic>
      <p:sp>
        <p:nvSpPr>
          <p:cNvPr id="12" name="Rectangle 2">
            <a:extLst>
              <a:ext uri="{FF2B5EF4-FFF2-40B4-BE49-F238E27FC236}">
                <a16:creationId xmlns:a16="http://schemas.microsoft.com/office/drawing/2014/main" id="{D631ABE0-4921-B2D9-1ED8-0ED3B94C7CCA}"/>
              </a:ext>
            </a:extLst>
          </p:cNvPr>
          <p:cNvSpPr>
            <a:spLocks noGrp="1" noChangeArrowheads="1"/>
          </p:cNvSpPr>
          <p:nvPr>
            <p:ph type="subTitle" idx="1"/>
          </p:nvPr>
        </p:nvSpPr>
        <p:spPr bwMode="auto">
          <a:xfrm>
            <a:off x="701675" y="3172105"/>
            <a:ext cx="23756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i="1" u="none" strike="noStrike" cap="none" normalizeH="0" baseline="0" dirty="0">
                <a:ln>
                  <a:noFill/>
                </a:ln>
                <a:solidFill>
                  <a:schemeClr val="tx1"/>
                </a:solidFill>
                <a:effectLst/>
              </a:rPr>
              <a:t> </a:t>
            </a:r>
          </a:p>
        </p:txBody>
      </p:sp>
      <p:sp>
        <p:nvSpPr>
          <p:cNvPr id="4" name="AutoShape 2">
            <a:extLst>
              <a:ext uri="{FF2B5EF4-FFF2-40B4-BE49-F238E27FC236}">
                <a16:creationId xmlns:a16="http://schemas.microsoft.com/office/drawing/2014/main" id="{98BA8009-21C1-E44B-7239-45A96CB969F7}"/>
              </a:ext>
            </a:extLst>
          </p:cNvPr>
          <p:cNvSpPr>
            <a:spLocks noChangeAspect="1" noChangeArrowheads="1"/>
          </p:cNvSpPr>
          <p:nvPr/>
        </p:nvSpPr>
        <p:spPr bwMode="auto">
          <a:xfrm>
            <a:off x="1120140" y="3276600"/>
            <a:ext cx="5128260" cy="512826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TextBox 7">
            <a:extLst>
              <a:ext uri="{FF2B5EF4-FFF2-40B4-BE49-F238E27FC236}">
                <a16:creationId xmlns:a16="http://schemas.microsoft.com/office/drawing/2014/main" id="{B4F00319-CDFC-4B85-8E86-AE578B546C92}"/>
              </a:ext>
            </a:extLst>
          </p:cNvPr>
          <p:cNvSpPr txBox="1"/>
          <p:nvPr/>
        </p:nvSpPr>
        <p:spPr>
          <a:xfrm>
            <a:off x="1399731" y="1995700"/>
            <a:ext cx="5616433" cy="646331"/>
          </a:xfrm>
          <a:prstGeom prst="rect">
            <a:avLst/>
          </a:prstGeom>
          <a:noFill/>
        </p:spPr>
        <p:txBody>
          <a:bodyPr wrap="square" rtlCol="0">
            <a:spAutoFit/>
          </a:bodyPr>
          <a:lstStyle/>
          <a:p>
            <a:r>
              <a:rPr lang="en-US" dirty="0"/>
              <a:t>Si </a:t>
            </a:r>
            <a:r>
              <a:rPr lang="en-US" dirty="0" err="1"/>
              <a:t>queremos</a:t>
            </a:r>
            <a:r>
              <a:rPr lang="en-US" dirty="0"/>
              <a:t> </a:t>
            </a:r>
            <a:r>
              <a:rPr lang="en-US" dirty="0" err="1"/>
              <a:t>realizar</a:t>
            </a:r>
            <a:r>
              <a:rPr lang="en-US" dirty="0"/>
              <a:t> </a:t>
            </a:r>
            <a:r>
              <a:rPr lang="en-US" dirty="0" err="1"/>
              <a:t>lógica</a:t>
            </a:r>
            <a:r>
              <a:rPr lang="en-US" dirty="0"/>
              <a:t>, antes de </a:t>
            </a:r>
            <a:r>
              <a:rPr lang="en-US" dirty="0" err="1"/>
              <a:t>emitar</a:t>
            </a:r>
            <a:r>
              <a:rPr lang="en-US" dirty="0"/>
              <a:t> la </a:t>
            </a:r>
            <a:r>
              <a:rPr lang="en-US" dirty="0" err="1"/>
              <a:t>respuesta</a:t>
            </a:r>
            <a:r>
              <a:rPr lang="en-US" dirty="0"/>
              <a:t>, </a:t>
            </a:r>
            <a:r>
              <a:rPr lang="en-US" dirty="0" err="1"/>
              <a:t>utilizaremos</a:t>
            </a:r>
            <a:r>
              <a:rPr lang="en-US" dirty="0"/>
              <a:t> </a:t>
            </a:r>
            <a:r>
              <a:rPr lang="en-US" dirty="0" err="1"/>
              <a:t>thenAnswer</a:t>
            </a:r>
            <a:r>
              <a:rPr lang="en-US" dirty="0"/>
              <a:t>()</a:t>
            </a:r>
          </a:p>
        </p:txBody>
      </p:sp>
      <p:pic>
        <p:nvPicPr>
          <p:cNvPr id="7" name="Picture 6">
            <a:extLst>
              <a:ext uri="{FF2B5EF4-FFF2-40B4-BE49-F238E27FC236}">
                <a16:creationId xmlns:a16="http://schemas.microsoft.com/office/drawing/2014/main" id="{0C87D971-7F9B-787B-B177-9DC1CA8EBF41}"/>
              </a:ext>
            </a:extLst>
          </p:cNvPr>
          <p:cNvPicPr>
            <a:picLocks noChangeAspect="1"/>
          </p:cNvPicPr>
          <p:nvPr/>
        </p:nvPicPr>
        <p:blipFill>
          <a:blip r:embed="rId4"/>
          <a:stretch>
            <a:fillRect/>
          </a:stretch>
        </p:blipFill>
        <p:spPr>
          <a:xfrm>
            <a:off x="1399731" y="3127504"/>
            <a:ext cx="9059539" cy="1762371"/>
          </a:xfrm>
          <a:prstGeom prst="rect">
            <a:avLst/>
          </a:prstGeom>
        </p:spPr>
      </p:pic>
    </p:spTree>
    <p:extLst>
      <p:ext uri="{BB962C8B-B14F-4D97-AF65-F5344CB8AC3E}">
        <p14:creationId xmlns:p14="http://schemas.microsoft.com/office/powerpoint/2010/main" val="325926707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F6F8979-F417-3360-EC33-9D31484869D8}"/>
              </a:ext>
            </a:extLst>
          </p:cNvPr>
          <p:cNvPicPr>
            <a:picLocks noChangeAspect="1"/>
          </p:cNvPicPr>
          <p:nvPr/>
        </p:nvPicPr>
        <p:blipFill>
          <a:blip r:embed="rId2"/>
          <a:stretch>
            <a:fillRect/>
          </a:stretch>
        </p:blipFill>
        <p:spPr>
          <a:xfrm>
            <a:off x="9846049" y="222322"/>
            <a:ext cx="2219635" cy="1019317"/>
          </a:xfrm>
          <a:prstGeom prst="rect">
            <a:avLst/>
          </a:prstGeom>
        </p:spPr>
      </p:pic>
      <p:sp>
        <p:nvSpPr>
          <p:cNvPr id="16" name="TextBox 15">
            <a:extLst>
              <a:ext uri="{FF2B5EF4-FFF2-40B4-BE49-F238E27FC236}">
                <a16:creationId xmlns:a16="http://schemas.microsoft.com/office/drawing/2014/main" id="{0651A76B-1473-8979-A4A4-AE10A5C2EA7F}"/>
              </a:ext>
            </a:extLst>
          </p:cNvPr>
          <p:cNvSpPr txBox="1"/>
          <p:nvPr/>
        </p:nvSpPr>
        <p:spPr>
          <a:xfrm>
            <a:off x="1399731" y="1241639"/>
            <a:ext cx="6726502" cy="369332"/>
          </a:xfrm>
          <a:prstGeom prst="rect">
            <a:avLst/>
          </a:prstGeom>
          <a:noFill/>
        </p:spPr>
        <p:txBody>
          <a:bodyPr wrap="square" rtlCol="0">
            <a:spAutoFit/>
          </a:bodyPr>
          <a:lstStyle/>
          <a:p>
            <a:r>
              <a:rPr lang="en-US" dirty="0"/>
              <a:t>Mockito…. </a:t>
            </a:r>
            <a:r>
              <a:rPr lang="en-US" dirty="0" err="1"/>
              <a:t>Patrón</a:t>
            </a:r>
            <a:r>
              <a:rPr lang="en-US" dirty="0"/>
              <a:t> When – </a:t>
            </a:r>
            <a:r>
              <a:rPr lang="en-US" dirty="0" err="1"/>
              <a:t>ThenCallRealMethod</a:t>
            </a:r>
            <a:endParaRPr lang="en-US" dirty="0"/>
          </a:p>
        </p:txBody>
      </p:sp>
      <p:pic>
        <p:nvPicPr>
          <p:cNvPr id="5" name="Picture 4">
            <a:extLst>
              <a:ext uri="{FF2B5EF4-FFF2-40B4-BE49-F238E27FC236}">
                <a16:creationId xmlns:a16="http://schemas.microsoft.com/office/drawing/2014/main" id="{B6B57C09-F52C-B493-401F-66B5E79CE492}"/>
              </a:ext>
            </a:extLst>
          </p:cNvPr>
          <p:cNvPicPr>
            <a:picLocks noChangeAspect="1"/>
          </p:cNvPicPr>
          <p:nvPr/>
        </p:nvPicPr>
        <p:blipFill>
          <a:blip r:embed="rId3"/>
          <a:stretch>
            <a:fillRect/>
          </a:stretch>
        </p:blipFill>
        <p:spPr>
          <a:xfrm>
            <a:off x="1829256" y="290629"/>
            <a:ext cx="1676681" cy="707887"/>
          </a:xfrm>
          <a:prstGeom prst="rect">
            <a:avLst/>
          </a:prstGeom>
        </p:spPr>
      </p:pic>
      <p:sp>
        <p:nvSpPr>
          <p:cNvPr id="12" name="Rectangle 2">
            <a:extLst>
              <a:ext uri="{FF2B5EF4-FFF2-40B4-BE49-F238E27FC236}">
                <a16:creationId xmlns:a16="http://schemas.microsoft.com/office/drawing/2014/main" id="{D631ABE0-4921-B2D9-1ED8-0ED3B94C7CCA}"/>
              </a:ext>
            </a:extLst>
          </p:cNvPr>
          <p:cNvSpPr>
            <a:spLocks noGrp="1" noChangeArrowheads="1"/>
          </p:cNvSpPr>
          <p:nvPr>
            <p:ph type="subTitle" idx="1"/>
          </p:nvPr>
        </p:nvSpPr>
        <p:spPr bwMode="auto">
          <a:xfrm>
            <a:off x="701675" y="3172105"/>
            <a:ext cx="23756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i="1" u="none" strike="noStrike" cap="none" normalizeH="0" baseline="0" dirty="0">
                <a:ln>
                  <a:noFill/>
                </a:ln>
                <a:solidFill>
                  <a:schemeClr val="tx1"/>
                </a:solidFill>
                <a:effectLst/>
              </a:rPr>
              <a:t> </a:t>
            </a:r>
          </a:p>
        </p:txBody>
      </p:sp>
      <p:sp>
        <p:nvSpPr>
          <p:cNvPr id="4" name="AutoShape 2">
            <a:extLst>
              <a:ext uri="{FF2B5EF4-FFF2-40B4-BE49-F238E27FC236}">
                <a16:creationId xmlns:a16="http://schemas.microsoft.com/office/drawing/2014/main" id="{98BA8009-21C1-E44B-7239-45A96CB969F7}"/>
              </a:ext>
            </a:extLst>
          </p:cNvPr>
          <p:cNvSpPr>
            <a:spLocks noChangeAspect="1" noChangeArrowheads="1"/>
          </p:cNvSpPr>
          <p:nvPr/>
        </p:nvSpPr>
        <p:spPr bwMode="auto">
          <a:xfrm>
            <a:off x="1120140" y="3276600"/>
            <a:ext cx="5128260" cy="512826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TextBox 7">
            <a:extLst>
              <a:ext uri="{FF2B5EF4-FFF2-40B4-BE49-F238E27FC236}">
                <a16:creationId xmlns:a16="http://schemas.microsoft.com/office/drawing/2014/main" id="{B4F00319-CDFC-4B85-8E86-AE578B546C92}"/>
              </a:ext>
            </a:extLst>
          </p:cNvPr>
          <p:cNvSpPr txBox="1"/>
          <p:nvPr/>
        </p:nvSpPr>
        <p:spPr>
          <a:xfrm>
            <a:off x="1399731" y="1995700"/>
            <a:ext cx="5616433" cy="646331"/>
          </a:xfrm>
          <a:prstGeom prst="rect">
            <a:avLst/>
          </a:prstGeom>
          <a:noFill/>
        </p:spPr>
        <p:txBody>
          <a:bodyPr wrap="square" rtlCol="0">
            <a:spAutoFit/>
          </a:bodyPr>
          <a:lstStyle/>
          <a:p>
            <a:r>
              <a:rPr lang="en-US" dirty="0"/>
              <a:t>En </a:t>
            </a:r>
            <a:r>
              <a:rPr lang="en-US" dirty="0" err="1"/>
              <a:t>caso</a:t>
            </a:r>
            <a:r>
              <a:rPr lang="en-US" dirty="0"/>
              <a:t> de que </a:t>
            </a:r>
            <a:r>
              <a:rPr lang="en-US" dirty="0" err="1"/>
              <a:t>queramos</a:t>
            </a:r>
            <a:r>
              <a:rPr lang="en-US" dirty="0"/>
              <a:t> </a:t>
            </a:r>
            <a:r>
              <a:rPr lang="en-US" dirty="0" err="1"/>
              <a:t>llamar</a:t>
            </a:r>
            <a:r>
              <a:rPr lang="en-US" dirty="0"/>
              <a:t> a un </a:t>
            </a:r>
            <a:r>
              <a:rPr lang="en-US" dirty="0" err="1"/>
              <a:t>método</a:t>
            </a:r>
            <a:r>
              <a:rPr lang="en-US" dirty="0"/>
              <a:t> real </a:t>
            </a:r>
            <a:r>
              <a:rPr lang="en-US" dirty="0" err="1"/>
              <a:t>en</a:t>
            </a:r>
            <a:r>
              <a:rPr lang="en-US" dirty="0"/>
              <a:t> </a:t>
            </a:r>
            <a:r>
              <a:rPr lang="en-US" dirty="0" err="1"/>
              <a:t>el</a:t>
            </a:r>
            <a:r>
              <a:rPr lang="en-US" dirty="0"/>
              <a:t> mock, </a:t>
            </a:r>
            <a:r>
              <a:rPr lang="en-US" dirty="0" err="1"/>
              <a:t>usaremos</a:t>
            </a:r>
            <a:r>
              <a:rPr lang="en-US" dirty="0"/>
              <a:t> </a:t>
            </a:r>
            <a:r>
              <a:rPr lang="en-US" dirty="0" err="1"/>
              <a:t>thenCallRealMethod</a:t>
            </a:r>
            <a:r>
              <a:rPr lang="en-US" dirty="0"/>
              <a:t>()</a:t>
            </a:r>
          </a:p>
        </p:txBody>
      </p:sp>
      <p:pic>
        <p:nvPicPr>
          <p:cNvPr id="3" name="Picture 2">
            <a:extLst>
              <a:ext uri="{FF2B5EF4-FFF2-40B4-BE49-F238E27FC236}">
                <a16:creationId xmlns:a16="http://schemas.microsoft.com/office/drawing/2014/main" id="{C32EA0DB-38B8-943D-1FFA-6E370ACF962E}"/>
              </a:ext>
            </a:extLst>
          </p:cNvPr>
          <p:cNvPicPr>
            <a:picLocks noChangeAspect="1"/>
          </p:cNvPicPr>
          <p:nvPr/>
        </p:nvPicPr>
        <p:blipFill>
          <a:blip r:embed="rId4"/>
          <a:stretch>
            <a:fillRect/>
          </a:stretch>
        </p:blipFill>
        <p:spPr>
          <a:xfrm>
            <a:off x="1490063" y="2737646"/>
            <a:ext cx="5977538" cy="3660663"/>
          </a:xfrm>
          <a:prstGeom prst="rect">
            <a:avLst/>
          </a:prstGeom>
        </p:spPr>
      </p:pic>
    </p:spTree>
    <p:extLst>
      <p:ext uri="{BB962C8B-B14F-4D97-AF65-F5344CB8AC3E}">
        <p14:creationId xmlns:p14="http://schemas.microsoft.com/office/powerpoint/2010/main" val="43949939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F6F8979-F417-3360-EC33-9D31484869D8}"/>
              </a:ext>
            </a:extLst>
          </p:cNvPr>
          <p:cNvPicPr>
            <a:picLocks noChangeAspect="1"/>
          </p:cNvPicPr>
          <p:nvPr/>
        </p:nvPicPr>
        <p:blipFill>
          <a:blip r:embed="rId2"/>
          <a:stretch>
            <a:fillRect/>
          </a:stretch>
        </p:blipFill>
        <p:spPr>
          <a:xfrm>
            <a:off x="9846049" y="222322"/>
            <a:ext cx="2219635" cy="1019317"/>
          </a:xfrm>
          <a:prstGeom prst="rect">
            <a:avLst/>
          </a:prstGeom>
        </p:spPr>
      </p:pic>
      <p:sp>
        <p:nvSpPr>
          <p:cNvPr id="16" name="TextBox 15">
            <a:extLst>
              <a:ext uri="{FF2B5EF4-FFF2-40B4-BE49-F238E27FC236}">
                <a16:creationId xmlns:a16="http://schemas.microsoft.com/office/drawing/2014/main" id="{0651A76B-1473-8979-A4A4-AE10A5C2EA7F}"/>
              </a:ext>
            </a:extLst>
          </p:cNvPr>
          <p:cNvSpPr txBox="1"/>
          <p:nvPr/>
        </p:nvSpPr>
        <p:spPr>
          <a:xfrm>
            <a:off x="1399731" y="1241639"/>
            <a:ext cx="6726502" cy="369332"/>
          </a:xfrm>
          <a:prstGeom prst="rect">
            <a:avLst/>
          </a:prstGeom>
          <a:noFill/>
        </p:spPr>
        <p:txBody>
          <a:bodyPr wrap="square" rtlCol="0">
            <a:spAutoFit/>
          </a:bodyPr>
          <a:lstStyle/>
          <a:p>
            <a:r>
              <a:rPr lang="en-US" dirty="0"/>
              <a:t>Mockito…. Matchers !</a:t>
            </a:r>
          </a:p>
        </p:txBody>
      </p:sp>
      <p:pic>
        <p:nvPicPr>
          <p:cNvPr id="5" name="Picture 4">
            <a:extLst>
              <a:ext uri="{FF2B5EF4-FFF2-40B4-BE49-F238E27FC236}">
                <a16:creationId xmlns:a16="http://schemas.microsoft.com/office/drawing/2014/main" id="{B6B57C09-F52C-B493-401F-66B5E79CE492}"/>
              </a:ext>
            </a:extLst>
          </p:cNvPr>
          <p:cNvPicPr>
            <a:picLocks noChangeAspect="1"/>
          </p:cNvPicPr>
          <p:nvPr/>
        </p:nvPicPr>
        <p:blipFill>
          <a:blip r:embed="rId3"/>
          <a:stretch>
            <a:fillRect/>
          </a:stretch>
        </p:blipFill>
        <p:spPr>
          <a:xfrm>
            <a:off x="1829256" y="290629"/>
            <a:ext cx="1676681" cy="707887"/>
          </a:xfrm>
          <a:prstGeom prst="rect">
            <a:avLst/>
          </a:prstGeom>
        </p:spPr>
      </p:pic>
      <p:sp>
        <p:nvSpPr>
          <p:cNvPr id="12" name="Rectangle 2">
            <a:extLst>
              <a:ext uri="{FF2B5EF4-FFF2-40B4-BE49-F238E27FC236}">
                <a16:creationId xmlns:a16="http://schemas.microsoft.com/office/drawing/2014/main" id="{D631ABE0-4921-B2D9-1ED8-0ED3B94C7CCA}"/>
              </a:ext>
            </a:extLst>
          </p:cNvPr>
          <p:cNvSpPr>
            <a:spLocks noGrp="1" noChangeArrowheads="1"/>
          </p:cNvSpPr>
          <p:nvPr>
            <p:ph type="subTitle" idx="1"/>
          </p:nvPr>
        </p:nvSpPr>
        <p:spPr bwMode="auto">
          <a:xfrm>
            <a:off x="701675" y="3172105"/>
            <a:ext cx="23756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i="1" u="none" strike="noStrike" cap="none" normalizeH="0" baseline="0" dirty="0">
                <a:ln>
                  <a:noFill/>
                </a:ln>
                <a:solidFill>
                  <a:schemeClr val="tx1"/>
                </a:solidFill>
                <a:effectLst/>
              </a:rPr>
              <a:t> </a:t>
            </a:r>
          </a:p>
        </p:txBody>
      </p:sp>
      <p:sp>
        <p:nvSpPr>
          <p:cNvPr id="4" name="AutoShape 2">
            <a:extLst>
              <a:ext uri="{FF2B5EF4-FFF2-40B4-BE49-F238E27FC236}">
                <a16:creationId xmlns:a16="http://schemas.microsoft.com/office/drawing/2014/main" id="{98BA8009-21C1-E44B-7239-45A96CB969F7}"/>
              </a:ext>
            </a:extLst>
          </p:cNvPr>
          <p:cNvSpPr>
            <a:spLocks noChangeAspect="1" noChangeArrowheads="1"/>
          </p:cNvSpPr>
          <p:nvPr/>
        </p:nvSpPr>
        <p:spPr bwMode="auto">
          <a:xfrm>
            <a:off x="1120140" y="3276600"/>
            <a:ext cx="5128260" cy="512826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TextBox 7">
            <a:extLst>
              <a:ext uri="{FF2B5EF4-FFF2-40B4-BE49-F238E27FC236}">
                <a16:creationId xmlns:a16="http://schemas.microsoft.com/office/drawing/2014/main" id="{B4F00319-CDFC-4B85-8E86-AE578B546C92}"/>
              </a:ext>
            </a:extLst>
          </p:cNvPr>
          <p:cNvSpPr txBox="1"/>
          <p:nvPr/>
        </p:nvSpPr>
        <p:spPr>
          <a:xfrm>
            <a:off x="1399731" y="1995700"/>
            <a:ext cx="8603010" cy="646331"/>
          </a:xfrm>
          <a:prstGeom prst="rect">
            <a:avLst/>
          </a:prstGeom>
          <a:noFill/>
        </p:spPr>
        <p:txBody>
          <a:bodyPr wrap="square" rtlCol="0">
            <a:spAutoFit/>
          </a:bodyPr>
          <a:lstStyle/>
          <a:p>
            <a:r>
              <a:rPr lang="en-US" dirty="0" err="1"/>
              <a:t>Podremos</a:t>
            </a:r>
            <a:r>
              <a:rPr lang="en-US" dirty="0"/>
              <a:t> similar </a:t>
            </a:r>
            <a:r>
              <a:rPr lang="en-US" dirty="0" err="1"/>
              <a:t>parámetros</a:t>
            </a:r>
            <a:r>
              <a:rPr lang="en-US" dirty="0"/>
              <a:t> </a:t>
            </a:r>
            <a:r>
              <a:rPr lang="en-US" dirty="0" err="1"/>
              <a:t>utilizando</a:t>
            </a:r>
            <a:r>
              <a:rPr lang="en-US" dirty="0"/>
              <a:t> </a:t>
            </a:r>
            <a:r>
              <a:rPr lang="en-US" dirty="0" err="1"/>
              <a:t>los</a:t>
            </a:r>
            <a:r>
              <a:rPr lang="en-US" dirty="0"/>
              <a:t> matchers.</a:t>
            </a:r>
          </a:p>
          <a:p>
            <a:r>
              <a:rPr lang="en-US" dirty="0"/>
              <a:t>Los </a:t>
            </a:r>
            <a:r>
              <a:rPr lang="en-US" dirty="0" err="1"/>
              <a:t>más</a:t>
            </a:r>
            <a:r>
              <a:rPr lang="en-US" dirty="0"/>
              <a:t> </a:t>
            </a:r>
            <a:r>
              <a:rPr lang="en-US" dirty="0" err="1"/>
              <a:t>conocidos</a:t>
            </a:r>
            <a:r>
              <a:rPr lang="en-US" dirty="0"/>
              <a:t> y </a:t>
            </a:r>
            <a:r>
              <a:rPr lang="en-US" dirty="0" err="1"/>
              <a:t>utilizados</a:t>
            </a:r>
            <a:r>
              <a:rPr lang="en-US" dirty="0"/>
              <a:t> son: any(), any(Class), eq()…</a:t>
            </a:r>
          </a:p>
        </p:txBody>
      </p:sp>
      <p:pic>
        <p:nvPicPr>
          <p:cNvPr id="3" name="Picture 2">
            <a:extLst>
              <a:ext uri="{FF2B5EF4-FFF2-40B4-BE49-F238E27FC236}">
                <a16:creationId xmlns:a16="http://schemas.microsoft.com/office/drawing/2014/main" id="{8B1B115B-5C1C-41A5-F553-37A72857B83B}"/>
              </a:ext>
            </a:extLst>
          </p:cNvPr>
          <p:cNvPicPr>
            <a:picLocks noChangeAspect="1"/>
          </p:cNvPicPr>
          <p:nvPr/>
        </p:nvPicPr>
        <p:blipFill>
          <a:blip r:embed="rId4"/>
          <a:stretch>
            <a:fillRect/>
          </a:stretch>
        </p:blipFill>
        <p:spPr>
          <a:xfrm>
            <a:off x="1399731" y="2759307"/>
            <a:ext cx="6096000" cy="1194928"/>
          </a:xfrm>
          <a:prstGeom prst="rect">
            <a:avLst/>
          </a:prstGeom>
        </p:spPr>
      </p:pic>
      <p:pic>
        <p:nvPicPr>
          <p:cNvPr id="10" name="Picture 9">
            <a:extLst>
              <a:ext uri="{FF2B5EF4-FFF2-40B4-BE49-F238E27FC236}">
                <a16:creationId xmlns:a16="http://schemas.microsoft.com/office/drawing/2014/main" id="{FBEF46C6-DB88-9127-801E-9D5046DFAB60}"/>
              </a:ext>
            </a:extLst>
          </p:cNvPr>
          <p:cNvPicPr>
            <a:picLocks noChangeAspect="1"/>
          </p:cNvPicPr>
          <p:nvPr/>
        </p:nvPicPr>
        <p:blipFill>
          <a:blip r:embed="rId5"/>
          <a:stretch>
            <a:fillRect/>
          </a:stretch>
        </p:blipFill>
        <p:spPr>
          <a:xfrm>
            <a:off x="1454802" y="3954235"/>
            <a:ext cx="6247628" cy="1277111"/>
          </a:xfrm>
          <a:prstGeom prst="rect">
            <a:avLst/>
          </a:prstGeom>
        </p:spPr>
      </p:pic>
      <p:pic>
        <p:nvPicPr>
          <p:cNvPr id="13" name="Picture 12">
            <a:extLst>
              <a:ext uri="{FF2B5EF4-FFF2-40B4-BE49-F238E27FC236}">
                <a16:creationId xmlns:a16="http://schemas.microsoft.com/office/drawing/2014/main" id="{DC6ECB11-CD26-A015-6961-35708B2BE6A5}"/>
              </a:ext>
            </a:extLst>
          </p:cNvPr>
          <p:cNvPicPr>
            <a:picLocks noChangeAspect="1"/>
          </p:cNvPicPr>
          <p:nvPr/>
        </p:nvPicPr>
        <p:blipFill>
          <a:blip r:embed="rId6"/>
          <a:stretch>
            <a:fillRect/>
          </a:stretch>
        </p:blipFill>
        <p:spPr>
          <a:xfrm>
            <a:off x="1454802" y="5297871"/>
            <a:ext cx="6925852" cy="1390848"/>
          </a:xfrm>
          <a:prstGeom prst="rect">
            <a:avLst/>
          </a:prstGeom>
        </p:spPr>
      </p:pic>
    </p:spTree>
    <p:extLst>
      <p:ext uri="{BB962C8B-B14F-4D97-AF65-F5344CB8AC3E}">
        <p14:creationId xmlns:p14="http://schemas.microsoft.com/office/powerpoint/2010/main" val="295608570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F6F8979-F417-3360-EC33-9D31484869D8}"/>
              </a:ext>
            </a:extLst>
          </p:cNvPr>
          <p:cNvPicPr>
            <a:picLocks noChangeAspect="1"/>
          </p:cNvPicPr>
          <p:nvPr/>
        </p:nvPicPr>
        <p:blipFill>
          <a:blip r:embed="rId2"/>
          <a:stretch>
            <a:fillRect/>
          </a:stretch>
        </p:blipFill>
        <p:spPr>
          <a:xfrm>
            <a:off x="9846049" y="222322"/>
            <a:ext cx="2219635" cy="1019317"/>
          </a:xfrm>
          <a:prstGeom prst="rect">
            <a:avLst/>
          </a:prstGeom>
        </p:spPr>
      </p:pic>
      <p:sp>
        <p:nvSpPr>
          <p:cNvPr id="16" name="TextBox 15">
            <a:extLst>
              <a:ext uri="{FF2B5EF4-FFF2-40B4-BE49-F238E27FC236}">
                <a16:creationId xmlns:a16="http://schemas.microsoft.com/office/drawing/2014/main" id="{0651A76B-1473-8979-A4A4-AE10A5C2EA7F}"/>
              </a:ext>
            </a:extLst>
          </p:cNvPr>
          <p:cNvSpPr txBox="1"/>
          <p:nvPr/>
        </p:nvSpPr>
        <p:spPr>
          <a:xfrm>
            <a:off x="1399731" y="1241639"/>
            <a:ext cx="6726502" cy="369332"/>
          </a:xfrm>
          <a:prstGeom prst="rect">
            <a:avLst/>
          </a:prstGeom>
          <a:noFill/>
        </p:spPr>
        <p:txBody>
          <a:bodyPr wrap="square" rtlCol="0">
            <a:spAutoFit/>
          </a:bodyPr>
          <a:lstStyle/>
          <a:p>
            <a:r>
              <a:rPr lang="en-US" dirty="0"/>
              <a:t>Mockito…. Matchers !</a:t>
            </a:r>
          </a:p>
        </p:txBody>
      </p:sp>
      <p:pic>
        <p:nvPicPr>
          <p:cNvPr id="5" name="Picture 4">
            <a:extLst>
              <a:ext uri="{FF2B5EF4-FFF2-40B4-BE49-F238E27FC236}">
                <a16:creationId xmlns:a16="http://schemas.microsoft.com/office/drawing/2014/main" id="{B6B57C09-F52C-B493-401F-66B5E79CE492}"/>
              </a:ext>
            </a:extLst>
          </p:cNvPr>
          <p:cNvPicPr>
            <a:picLocks noChangeAspect="1"/>
          </p:cNvPicPr>
          <p:nvPr/>
        </p:nvPicPr>
        <p:blipFill>
          <a:blip r:embed="rId3"/>
          <a:stretch>
            <a:fillRect/>
          </a:stretch>
        </p:blipFill>
        <p:spPr>
          <a:xfrm>
            <a:off x="1829256" y="290629"/>
            <a:ext cx="1676681" cy="707887"/>
          </a:xfrm>
          <a:prstGeom prst="rect">
            <a:avLst/>
          </a:prstGeom>
        </p:spPr>
      </p:pic>
      <p:sp>
        <p:nvSpPr>
          <p:cNvPr id="12" name="Rectangle 2">
            <a:extLst>
              <a:ext uri="{FF2B5EF4-FFF2-40B4-BE49-F238E27FC236}">
                <a16:creationId xmlns:a16="http://schemas.microsoft.com/office/drawing/2014/main" id="{D631ABE0-4921-B2D9-1ED8-0ED3B94C7CCA}"/>
              </a:ext>
            </a:extLst>
          </p:cNvPr>
          <p:cNvSpPr>
            <a:spLocks noGrp="1" noChangeArrowheads="1"/>
          </p:cNvSpPr>
          <p:nvPr>
            <p:ph type="subTitle" idx="1"/>
          </p:nvPr>
        </p:nvSpPr>
        <p:spPr bwMode="auto">
          <a:xfrm>
            <a:off x="701675" y="3172105"/>
            <a:ext cx="23756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i="1" u="none" strike="noStrike" cap="none" normalizeH="0" baseline="0" dirty="0">
                <a:ln>
                  <a:noFill/>
                </a:ln>
                <a:solidFill>
                  <a:schemeClr val="tx1"/>
                </a:solidFill>
                <a:effectLst/>
              </a:rPr>
              <a:t> </a:t>
            </a:r>
          </a:p>
        </p:txBody>
      </p:sp>
      <p:sp>
        <p:nvSpPr>
          <p:cNvPr id="4" name="AutoShape 2">
            <a:extLst>
              <a:ext uri="{FF2B5EF4-FFF2-40B4-BE49-F238E27FC236}">
                <a16:creationId xmlns:a16="http://schemas.microsoft.com/office/drawing/2014/main" id="{98BA8009-21C1-E44B-7239-45A96CB969F7}"/>
              </a:ext>
            </a:extLst>
          </p:cNvPr>
          <p:cNvSpPr>
            <a:spLocks noChangeAspect="1" noChangeArrowheads="1"/>
          </p:cNvSpPr>
          <p:nvPr/>
        </p:nvSpPr>
        <p:spPr bwMode="auto">
          <a:xfrm>
            <a:off x="1120140" y="3276600"/>
            <a:ext cx="5128260" cy="512826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TextBox 7">
            <a:extLst>
              <a:ext uri="{FF2B5EF4-FFF2-40B4-BE49-F238E27FC236}">
                <a16:creationId xmlns:a16="http://schemas.microsoft.com/office/drawing/2014/main" id="{B4F00319-CDFC-4B85-8E86-AE578B546C92}"/>
              </a:ext>
            </a:extLst>
          </p:cNvPr>
          <p:cNvSpPr txBox="1"/>
          <p:nvPr/>
        </p:nvSpPr>
        <p:spPr>
          <a:xfrm>
            <a:off x="1399731" y="1995700"/>
            <a:ext cx="8603010" cy="646331"/>
          </a:xfrm>
          <a:prstGeom prst="rect">
            <a:avLst/>
          </a:prstGeom>
          <a:noFill/>
        </p:spPr>
        <p:txBody>
          <a:bodyPr wrap="square" rtlCol="0">
            <a:spAutoFit/>
          </a:bodyPr>
          <a:lstStyle/>
          <a:p>
            <a:r>
              <a:rPr lang="en-US" dirty="0" err="1"/>
              <a:t>Podremos</a:t>
            </a:r>
            <a:r>
              <a:rPr lang="en-US" dirty="0"/>
              <a:t> similar </a:t>
            </a:r>
            <a:r>
              <a:rPr lang="en-US" dirty="0" err="1"/>
              <a:t>parámetros</a:t>
            </a:r>
            <a:r>
              <a:rPr lang="en-US" dirty="0"/>
              <a:t> </a:t>
            </a:r>
            <a:r>
              <a:rPr lang="en-US" dirty="0" err="1"/>
              <a:t>utilizando</a:t>
            </a:r>
            <a:r>
              <a:rPr lang="en-US" dirty="0"/>
              <a:t> </a:t>
            </a:r>
            <a:r>
              <a:rPr lang="en-US" dirty="0" err="1"/>
              <a:t>los</a:t>
            </a:r>
            <a:r>
              <a:rPr lang="en-US" dirty="0"/>
              <a:t> matchers.</a:t>
            </a:r>
          </a:p>
          <a:p>
            <a:r>
              <a:rPr lang="en-US" dirty="0"/>
              <a:t>Los </a:t>
            </a:r>
            <a:r>
              <a:rPr lang="en-US" dirty="0" err="1"/>
              <a:t>más</a:t>
            </a:r>
            <a:r>
              <a:rPr lang="en-US" dirty="0"/>
              <a:t> </a:t>
            </a:r>
            <a:r>
              <a:rPr lang="en-US" dirty="0" err="1"/>
              <a:t>conocidos</a:t>
            </a:r>
            <a:r>
              <a:rPr lang="en-US" dirty="0"/>
              <a:t> y </a:t>
            </a:r>
            <a:r>
              <a:rPr lang="en-US" dirty="0" err="1"/>
              <a:t>utilizados</a:t>
            </a:r>
            <a:r>
              <a:rPr lang="en-US" dirty="0"/>
              <a:t> son: </a:t>
            </a:r>
            <a:r>
              <a:rPr lang="en-US" dirty="0" err="1"/>
              <a:t>isNull</a:t>
            </a:r>
            <a:r>
              <a:rPr lang="en-US" dirty="0"/>
              <a:t>(), </a:t>
            </a:r>
            <a:r>
              <a:rPr lang="en-US" dirty="0" err="1"/>
              <a:t>isNotNull</a:t>
            </a:r>
            <a:r>
              <a:rPr lang="en-US" dirty="0"/>
              <a:t>(), </a:t>
            </a:r>
            <a:r>
              <a:rPr lang="en-US" dirty="0" err="1"/>
              <a:t>anyString</a:t>
            </a:r>
            <a:r>
              <a:rPr lang="en-US" dirty="0"/>
              <a:t>(), </a:t>
            </a:r>
            <a:r>
              <a:rPr lang="en-US" dirty="0" err="1"/>
              <a:t>anyInt</a:t>
            </a:r>
            <a:r>
              <a:rPr lang="en-US" dirty="0"/>
              <a:t>(), contains()…</a:t>
            </a:r>
          </a:p>
        </p:txBody>
      </p:sp>
      <p:pic>
        <p:nvPicPr>
          <p:cNvPr id="6" name="Picture 5">
            <a:extLst>
              <a:ext uri="{FF2B5EF4-FFF2-40B4-BE49-F238E27FC236}">
                <a16:creationId xmlns:a16="http://schemas.microsoft.com/office/drawing/2014/main" id="{ECB7D445-42FC-925F-C90F-F02AAAE2F21D}"/>
              </a:ext>
            </a:extLst>
          </p:cNvPr>
          <p:cNvPicPr>
            <a:picLocks noChangeAspect="1"/>
          </p:cNvPicPr>
          <p:nvPr/>
        </p:nvPicPr>
        <p:blipFill>
          <a:blip r:embed="rId4"/>
          <a:stretch>
            <a:fillRect/>
          </a:stretch>
        </p:blipFill>
        <p:spPr>
          <a:xfrm>
            <a:off x="1399731" y="2642031"/>
            <a:ext cx="6613296" cy="995722"/>
          </a:xfrm>
          <a:prstGeom prst="rect">
            <a:avLst/>
          </a:prstGeom>
        </p:spPr>
      </p:pic>
      <p:pic>
        <p:nvPicPr>
          <p:cNvPr id="11" name="Picture 10">
            <a:extLst>
              <a:ext uri="{FF2B5EF4-FFF2-40B4-BE49-F238E27FC236}">
                <a16:creationId xmlns:a16="http://schemas.microsoft.com/office/drawing/2014/main" id="{3D391CF4-FF97-1535-413C-33486E08CD84}"/>
              </a:ext>
            </a:extLst>
          </p:cNvPr>
          <p:cNvPicPr>
            <a:picLocks noChangeAspect="1"/>
          </p:cNvPicPr>
          <p:nvPr/>
        </p:nvPicPr>
        <p:blipFill>
          <a:blip r:embed="rId5"/>
          <a:stretch>
            <a:fillRect/>
          </a:stretch>
        </p:blipFill>
        <p:spPr>
          <a:xfrm>
            <a:off x="1480595" y="3657794"/>
            <a:ext cx="7288760" cy="911860"/>
          </a:xfrm>
          <a:prstGeom prst="rect">
            <a:avLst/>
          </a:prstGeom>
        </p:spPr>
      </p:pic>
      <p:pic>
        <p:nvPicPr>
          <p:cNvPr id="18" name="Picture 17">
            <a:extLst>
              <a:ext uri="{FF2B5EF4-FFF2-40B4-BE49-F238E27FC236}">
                <a16:creationId xmlns:a16="http://schemas.microsoft.com/office/drawing/2014/main" id="{BAA69837-B406-AF31-9085-FEAACB0750A7}"/>
              </a:ext>
            </a:extLst>
          </p:cNvPr>
          <p:cNvPicPr>
            <a:picLocks noChangeAspect="1"/>
          </p:cNvPicPr>
          <p:nvPr/>
        </p:nvPicPr>
        <p:blipFill>
          <a:blip r:embed="rId6"/>
          <a:stretch>
            <a:fillRect/>
          </a:stretch>
        </p:blipFill>
        <p:spPr>
          <a:xfrm>
            <a:off x="1480595" y="4656584"/>
            <a:ext cx="8451299" cy="1095277"/>
          </a:xfrm>
          <a:prstGeom prst="rect">
            <a:avLst/>
          </a:prstGeom>
        </p:spPr>
      </p:pic>
    </p:spTree>
    <p:extLst>
      <p:ext uri="{BB962C8B-B14F-4D97-AF65-F5344CB8AC3E}">
        <p14:creationId xmlns:p14="http://schemas.microsoft.com/office/powerpoint/2010/main" val="8305349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F6F8979-F417-3360-EC33-9D31484869D8}"/>
              </a:ext>
            </a:extLst>
          </p:cNvPr>
          <p:cNvPicPr>
            <a:picLocks noChangeAspect="1"/>
          </p:cNvPicPr>
          <p:nvPr/>
        </p:nvPicPr>
        <p:blipFill>
          <a:blip r:embed="rId2"/>
          <a:stretch>
            <a:fillRect/>
          </a:stretch>
        </p:blipFill>
        <p:spPr>
          <a:xfrm>
            <a:off x="9846049" y="222322"/>
            <a:ext cx="2219635" cy="1019317"/>
          </a:xfrm>
          <a:prstGeom prst="rect">
            <a:avLst/>
          </a:prstGeom>
        </p:spPr>
      </p:pic>
      <p:sp>
        <p:nvSpPr>
          <p:cNvPr id="16" name="TextBox 15">
            <a:extLst>
              <a:ext uri="{FF2B5EF4-FFF2-40B4-BE49-F238E27FC236}">
                <a16:creationId xmlns:a16="http://schemas.microsoft.com/office/drawing/2014/main" id="{0651A76B-1473-8979-A4A4-AE10A5C2EA7F}"/>
              </a:ext>
            </a:extLst>
          </p:cNvPr>
          <p:cNvSpPr txBox="1"/>
          <p:nvPr/>
        </p:nvSpPr>
        <p:spPr>
          <a:xfrm>
            <a:off x="1399731" y="1241639"/>
            <a:ext cx="6726502" cy="369332"/>
          </a:xfrm>
          <a:prstGeom prst="rect">
            <a:avLst/>
          </a:prstGeom>
          <a:noFill/>
        </p:spPr>
        <p:txBody>
          <a:bodyPr wrap="square" rtlCol="0">
            <a:spAutoFit/>
          </a:bodyPr>
          <a:lstStyle/>
          <a:p>
            <a:r>
              <a:rPr lang="en-US" dirty="0"/>
              <a:t>Mockito…. Matchers !</a:t>
            </a:r>
          </a:p>
        </p:txBody>
      </p:sp>
      <p:pic>
        <p:nvPicPr>
          <p:cNvPr id="5" name="Picture 4">
            <a:extLst>
              <a:ext uri="{FF2B5EF4-FFF2-40B4-BE49-F238E27FC236}">
                <a16:creationId xmlns:a16="http://schemas.microsoft.com/office/drawing/2014/main" id="{B6B57C09-F52C-B493-401F-66B5E79CE492}"/>
              </a:ext>
            </a:extLst>
          </p:cNvPr>
          <p:cNvPicPr>
            <a:picLocks noChangeAspect="1"/>
          </p:cNvPicPr>
          <p:nvPr/>
        </p:nvPicPr>
        <p:blipFill>
          <a:blip r:embed="rId3"/>
          <a:stretch>
            <a:fillRect/>
          </a:stretch>
        </p:blipFill>
        <p:spPr>
          <a:xfrm>
            <a:off x="1829256" y="290629"/>
            <a:ext cx="1676681" cy="707887"/>
          </a:xfrm>
          <a:prstGeom prst="rect">
            <a:avLst/>
          </a:prstGeom>
        </p:spPr>
      </p:pic>
      <p:sp>
        <p:nvSpPr>
          <p:cNvPr id="12" name="Rectangle 2">
            <a:extLst>
              <a:ext uri="{FF2B5EF4-FFF2-40B4-BE49-F238E27FC236}">
                <a16:creationId xmlns:a16="http://schemas.microsoft.com/office/drawing/2014/main" id="{D631ABE0-4921-B2D9-1ED8-0ED3B94C7CCA}"/>
              </a:ext>
            </a:extLst>
          </p:cNvPr>
          <p:cNvSpPr>
            <a:spLocks noGrp="1" noChangeArrowheads="1"/>
          </p:cNvSpPr>
          <p:nvPr>
            <p:ph type="subTitle" idx="1"/>
          </p:nvPr>
        </p:nvSpPr>
        <p:spPr bwMode="auto">
          <a:xfrm>
            <a:off x="701675" y="3172105"/>
            <a:ext cx="23756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i="1" u="none" strike="noStrike" cap="none" normalizeH="0" baseline="0" dirty="0">
                <a:ln>
                  <a:noFill/>
                </a:ln>
                <a:solidFill>
                  <a:schemeClr val="tx1"/>
                </a:solidFill>
                <a:effectLst/>
              </a:rPr>
              <a:t> </a:t>
            </a:r>
          </a:p>
        </p:txBody>
      </p:sp>
      <p:sp>
        <p:nvSpPr>
          <p:cNvPr id="4" name="AutoShape 2">
            <a:extLst>
              <a:ext uri="{FF2B5EF4-FFF2-40B4-BE49-F238E27FC236}">
                <a16:creationId xmlns:a16="http://schemas.microsoft.com/office/drawing/2014/main" id="{98BA8009-21C1-E44B-7239-45A96CB969F7}"/>
              </a:ext>
            </a:extLst>
          </p:cNvPr>
          <p:cNvSpPr>
            <a:spLocks noChangeAspect="1" noChangeArrowheads="1"/>
          </p:cNvSpPr>
          <p:nvPr/>
        </p:nvSpPr>
        <p:spPr bwMode="auto">
          <a:xfrm>
            <a:off x="1120140" y="3276600"/>
            <a:ext cx="5128260" cy="512826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TextBox 7">
            <a:extLst>
              <a:ext uri="{FF2B5EF4-FFF2-40B4-BE49-F238E27FC236}">
                <a16:creationId xmlns:a16="http://schemas.microsoft.com/office/drawing/2014/main" id="{B4F00319-CDFC-4B85-8E86-AE578B546C92}"/>
              </a:ext>
            </a:extLst>
          </p:cNvPr>
          <p:cNvSpPr txBox="1"/>
          <p:nvPr/>
        </p:nvSpPr>
        <p:spPr>
          <a:xfrm>
            <a:off x="1399731" y="1995700"/>
            <a:ext cx="8603010" cy="369332"/>
          </a:xfrm>
          <a:prstGeom prst="rect">
            <a:avLst/>
          </a:prstGeom>
          <a:noFill/>
        </p:spPr>
        <p:txBody>
          <a:bodyPr wrap="square" rtlCol="0">
            <a:spAutoFit/>
          </a:bodyPr>
          <a:lstStyle/>
          <a:p>
            <a:r>
              <a:rPr lang="en-US" dirty="0" err="1"/>
              <a:t>Podremos</a:t>
            </a:r>
            <a:r>
              <a:rPr lang="en-US" dirty="0"/>
              <a:t> similar </a:t>
            </a:r>
            <a:r>
              <a:rPr lang="en-US" dirty="0" err="1"/>
              <a:t>parámetros</a:t>
            </a:r>
            <a:r>
              <a:rPr lang="en-US" dirty="0"/>
              <a:t> </a:t>
            </a:r>
            <a:r>
              <a:rPr lang="en-US" dirty="0" err="1"/>
              <a:t>utilizando</a:t>
            </a:r>
            <a:r>
              <a:rPr lang="en-US" dirty="0"/>
              <a:t> </a:t>
            </a:r>
            <a:r>
              <a:rPr lang="en-US" dirty="0" err="1"/>
              <a:t>los</a:t>
            </a:r>
            <a:r>
              <a:rPr lang="en-US" dirty="0"/>
              <a:t> matchers: </a:t>
            </a:r>
            <a:r>
              <a:rPr lang="en-US" dirty="0" err="1"/>
              <a:t>argThat</a:t>
            </a:r>
            <a:r>
              <a:rPr lang="en-US" dirty="0"/>
              <a:t>()</a:t>
            </a:r>
          </a:p>
        </p:txBody>
      </p:sp>
      <p:pic>
        <p:nvPicPr>
          <p:cNvPr id="3" name="Picture 2">
            <a:extLst>
              <a:ext uri="{FF2B5EF4-FFF2-40B4-BE49-F238E27FC236}">
                <a16:creationId xmlns:a16="http://schemas.microsoft.com/office/drawing/2014/main" id="{F83AC942-0704-8264-1D69-3E029FE96EE9}"/>
              </a:ext>
            </a:extLst>
          </p:cNvPr>
          <p:cNvPicPr>
            <a:picLocks noChangeAspect="1"/>
          </p:cNvPicPr>
          <p:nvPr/>
        </p:nvPicPr>
        <p:blipFill>
          <a:blip r:embed="rId4"/>
          <a:stretch>
            <a:fillRect/>
          </a:stretch>
        </p:blipFill>
        <p:spPr>
          <a:xfrm>
            <a:off x="1485257" y="2522540"/>
            <a:ext cx="4255585" cy="1151822"/>
          </a:xfrm>
          <a:prstGeom prst="rect">
            <a:avLst/>
          </a:prstGeom>
        </p:spPr>
      </p:pic>
      <p:pic>
        <p:nvPicPr>
          <p:cNvPr id="10" name="Picture 9">
            <a:extLst>
              <a:ext uri="{FF2B5EF4-FFF2-40B4-BE49-F238E27FC236}">
                <a16:creationId xmlns:a16="http://schemas.microsoft.com/office/drawing/2014/main" id="{5F788D9E-02C9-A975-A719-C3A217486C92}"/>
              </a:ext>
            </a:extLst>
          </p:cNvPr>
          <p:cNvPicPr>
            <a:picLocks noChangeAspect="1"/>
          </p:cNvPicPr>
          <p:nvPr/>
        </p:nvPicPr>
        <p:blipFill>
          <a:blip r:embed="rId5"/>
          <a:stretch>
            <a:fillRect/>
          </a:stretch>
        </p:blipFill>
        <p:spPr>
          <a:xfrm>
            <a:off x="1485258" y="3763133"/>
            <a:ext cx="6179799" cy="1714968"/>
          </a:xfrm>
          <a:prstGeom prst="rect">
            <a:avLst/>
          </a:prstGeom>
        </p:spPr>
      </p:pic>
      <p:pic>
        <p:nvPicPr>
          <p:cNvPr id="14" name="Picture 13">
            <a:extLst>
              <a:ext uri="{FF2B5EF4-FFF2-40B4-BE49-F238E27FC236}">
                <a16:creationId xmlns:a16="http://schemas.microsoft.com/office/drawing/2014/main" id="{5156C73E-A48B-A831-3222-AD95C9DB358E}"/>
              </a:ext>
            </a:extLst>
          </p:cNvPr>
          <p:cNvPicPr>
            <a:picLocks noChangeAspect="1"/>
          </p:cNvPicPr>
          <p:nvPr/>
        </p:nvPicPr>
        <p:blipFill>
          <a:blip r:embed="rId6"/>
          <a:stretch>
            <a:fillRect/>
          </a:stretch>
        </p:blipFill>
        <p:spPr>
          <a:xfrm>
            <a:off x="1485257" y="5569979"/>
            <a:ext cx="8116433" cy="695422"/>
          </a:xfrm>
          <a:prstGeom prst="rect">
            <a:avLst/>
          </a:prstGeom>
        </p:spPr>
      </p:pic>
    </p:spTree>
    <p:extLst>
      <p:ext uri="{BB962C8B-B14F-4D97-AF65-F5344CB8AC3E}">
        <p14:creationId xmlns:p14="http://schemas.microsoft.com/office/powerpoint/2010/main" val="264891065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F6F8979-F417-3360-EC33-9D31484869D8}"/>
              </a:ext>
            </a:extLst>
          </p:cNvPr>
          <p:cNvPicPr>
            <a:picLocks noChangeAspect="1"/>
          </p:cNvPicPr>
          <p:nvPr/>
        </p:nvPicPr>
        <p:blipFill>
          <a:blip r:embed="rId2"/>
          <a:stretch>
            <a:fillRect/>
          </a:stretch>
        </p:blipFill>
        <p:spPr>
          <a:xfrm>
            <a:off x="9846049" y="222322"/>
            <a:ext cx="2219635" cy="1019317"/>
          </a:xfrm>
          <a:prstGeom prst="rect">
            <a:avLst/>
          </a:prstGeom>
        </p:spPr>
      </p:pic>
      <p:sp>
        <p:nvSpPr>
          <p:cNvPr id="16" name="TextBox 15">
            <a:extLst>
              <a:ext uri="{FF2B5EF4-FFF2-40B4-BE49-F238E27FC236}">
                <a16:creationId xmlns:a16="http://schemas.microsoft.com/office/drawing/2014/main" id="{0651A76B-1473-8979-A4A4-AE10A5C2EA7F}"/>
              </a:ext>
            </a:extLst>
          </p:cNvPr>
          <p:cNvSpPr txBox="1"/>
          <p:nvPr/>
        </p:nvSpPr>
        <p:spPr>
          <a:xfrm>
            <a:off x="1399731" y="1241639"/>
            <a:ext cx="6726502" cy="369332"/>
          </a:xfrm>
          <a:prstGeom prst="rect">
            <a:avLst/>
          </a:prstGeom>
          <a:noFill/>
        </p:spPr>
        <p:txBody>
          <a:bodyPr wrap="square" rtlCol="0">
            <a:spAutoFit/>
          </a:bodyPr>
          <a:lstStyle/>
          <a:p>
            <a:r>
              <a:rPr lang="en-US" dirty="0"/>
              <a:t>Mockito…. Matchers !</a:t>
            </a:r>
          </a:p>
        </p:txBody>
      </p:sp>
      <p:pic>
        <p:nvPicPr>
          <p:cNvPr id="5" name="Picture 4">
            <a:extLst>
              <a:ext uri="{FF2B5EF4-FFF2-40B4-BE49-F238E27FC236}">
                <a16:creationId xmlns:a16="http://schemas.microsoft.com/office/drawing/2014/main" id="{B6B57C09-F52C-B493-401F-66B5E79CE492}"/>
              </a:ext>
            </a:extLst>
          </p:cNvPr>
          <p:cNvPicPr>
            <a:picLocks noChangeAspect="1"/>
          </p:cNvPicPr>
          <p:nvPr/>
        </p:nvPicPr>
        <p:blipFill>
          <a:blip r:embed="rId3"/>
          <a:stretch>
            <a:fillRect/>
          </a:stretch>
        </p:blipFill>
        <p:spPr>
          <a:xfrm>
            <a:off x="1829256" y="290629"/>
            <a:ext cx="1676681" cy="707887"/>
          </a:xfrm>
          <a:prstGeom prst="rect">
            <a:avLst/>
          </a:prstGeom>
        </p:spPr>
      </p:pic>
      <p:sp>
        <p:nvSpPr>
          <p:cNvPr id="12" name="Rectangle 2">
            <a:extLst>
              <a:ext uri="{FF2B5EF4-FFF2-40B4-BE49-F238E27FC236}">
                <a16:creationId xmlns:a16="http://schemas.microsoft.com/office/drawing/2014/main" id="{D631ABE0-4921-B2D9-1ED8-0ED3B94C7CCA}"/>
              </a:ext>
            </a:extLst>
          </p:cNvPr>
          <p:cNvSpPr>
            <a:spLocks noGrp="1" noChangeArrowheads="1"/>
          </p:cNvSpPr>
          <p:nvPr>
            <p:ph type="subTitle" idx="1"/>
          </p:nvPr>
        </p:nvSpPr>
        <p:spPr bwMode="auto">
          <a:xfrm>
            <a:off x="701675" y="3172105"/>
            <a:ext cx="23756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i="1" u="none" strike="noStrike" cap="none" normalizeH="0" baseline="0" dirty="0">
                <a:ln>
                  <a:noFill/>
                </a:ln>
                <a:solidFill>
                  <a:schemeClr val="tx1"/>
                </a:solidFill>
                <a:effectLst/>
              </a:rPr>
              <a:t> </a:t>
            </a:r>
          </a:p>
        </p:txBody>
      </p:sp>
      <p:sp>
        <p:nvSpPr>
          <p:cNvPr id="4" name="AutoShape 2">
            <a:extLst>
              <a:ext uri="{FF2B5EF4-FFF2-40B4-BE49-F238E27FC236}">
                <a16:creationId xmlns:a16="http://schemas.microsoft.com/office/drawing/2014/main" id="{98BA8009-21C1-E44B-7239-45A96CB969F7}"/>
              </a:ext>
            </a:extLst>
          </p:cNvPr>
          <p:cNvSpPr>
            <a:spLocks noChangeAspect="1" noChangeArrowheads="1"/>
          </p:cNvSpPr>
          <p:nvPr/>
        </p:nvSpPr>
        <p:spPr bwMode="auto">
          <a:xfrm>
            <a:off x="1120140" y="3276600"/>
            <a:ext cx="5128260" cy="512826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TextBox 7">
            <a:extLst>
              <a:ext uri="{FF2B5EF4-FFF2-40B4-BE49-F238E27FC236}">
                <a16:creationId xmlns:a16="http://schemas.microsoft.com/office/drawing/2014/main" id="{B4F00319-CDFC-4B85-8E86-AE578B546C92}"/>
              </a:ext>
            </a:extLst>
          </p:cNvPr>
          <p:cNvSpPr txBox="1"/>
          <p:nvPr/>
        </p:nvSpPr>
        <p:spPr>
          <a:xfrm>
            <a:off x="1399731" y="1995700"/>
            <a:ext cx="8603010" cy="369332"/>
          </a:xfrm>
          <a:prstGeom prst="rect">
            <a:avLst/>
          </a:prstGeom>
          <a:noFill/>
        </p:spPr>
        <p:txBody>
          <a:bodyPr wrap="square" rtlCol="0">
            <a:spAutoFit/>
          </a:bodyPr>
          <a:lstStyle/>
          <a:p>
            <a:r>
              <a:rPr lang="en-US" dirty="0"/>
              <a:t>+ </a:t>
            </a:r>
            <a:r>
              <a:rPr lang="en-US" dirty="0" err="1"/>
              <a:t>Curiosidades</a:t>
            </a:r>
            <a:endParaRPr lang="en-US" dirty="0"/>
          </a:p>
        </p:txBody>
      </p:sp>
      <p:pic>
        <p:nvPicPr>
          <p:cNvPr id="6" name="Picture 5">
            <a:extLst>
              <a:ext uri="{FF2B5EF4-FFF2-40B4-BE49-F238E27FC236}">
                <a16:creationId xmlns:a16="http://schemas.microsoft.com/office/drawing/2014/main" id="{1870442B-F27D-2B49-CA87-36ABE30419B8}"/>
              </a:ext>
            </a:extLst>
          </p:cNvPr>
          <p:cNvPicPr>
            <a:picLocks noChangeAspect="1"/>
          </p:cNvPicPr>
          <p:nvPr/>
        </p:nvPicPr>
        <p:blipFill>
          <a:blip r:embed="rId4"/>
          <a:stretch>
            <a:fillRect/>
          </a:stretch>
        </p:blipFill>
        <p:spPr>
          <a:xfrm>
            <a:off x="1490885" y="2449947"/>
            <a:ext cx="6544194" cy="3753367"/>
          </a:xfrm>
          <a:prstGeom prst="rect">
            <a:avLst/>
          </a:prstGeom>
        </p:spPr>
      </p:pic>
    </p:spTree>
    <p:extLst>
      <p:ext uri="{BB962C8B-B14F-4D97-AF65-F5344CB8AC3E}">
        <p14:creationId xmlns:p14="http://schemas.microsoft.com/office/powerpoint/2010/main" val="348200615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F6F8979-F417-3360-EC33-9D31484869D8}"/>
              </a:ext>
            </a:extLst>
          </p:cNvPr>
          <p:cNvPicPr>
            <a:picLocks noChangeAspect="1"/>
          </p:cNvPicPr>
          <p:nvPr/>
        </p:nvPicPr>
        <p:blipFill>
          <a:blip r:embed="rId2"/>
          <a:stretch>
            <a:fillRect/>
          </a:stretch>
        </p:blipFill>
        <p:spPr>
          <a:xfrm>
            <a:off x="9846049" y="222322"/>
            <a:ext cx="2219635" cy="1019317"/>
          </a:xfrm>
          <a:prstGeom prst="rect">
            <a:avLst/>
          </a:prstGeom>
        </p:spPr>
      </p:pic>
      <p:sp>
        <p:nvSpPr>
          <p:cNvPr id="16" name="TextBox 15">
            <a:extLst>
              <a:ext uri="{FF2B5EF4-FFF2-40B4-BE49-F238E27FC236}">
                <a16:creationId xmlns:a16="http://schemas.microsoft.com/office/drawing/2014/main" id="{0651A76B-1473-8979-A4A4-AE10A5C2EA7F}"/>
              </a:ext>
            </a:extLst>
          </p:cNvPr>
          <p:cNvSpPr txBox="1"/>
          <p:nvPr/>
        </p:nvSpPr>
        <p:spPr>
          <a:xfrm>
            <a:off x="1399731" y="1241639"/>
            <a:ext cx="6726502" cy="369332"/>
          </a:xfrm>
          <a:prstGeom prst="rect">
            <a:avLst/>
          </a:prstGeom>
          <a:noFill/>
        </p:spPr>
        <p:txBody>
          <a:bodyPr wrap="square" rtlCol="0">
            <a:spAutoFit/>
          </a:bodyPr>
          <a:lstStyle/>
          <a:p>
            <a:r>
              <a:rPr lang="en-US" dirty="0"/>
              <a:t>Mockito…. Matchers !</a:t>
            </a:r>
          </a:p>
        </p:txBody>
      </p:sp>
      <p:pic>
        <p:nvPicPr>
          <p:cNvPr id="5" name="Picture 4">
            <a:extLst>
              <a:ext uri="{FF2B5EF4-FFF2-40B4-BE49-F238E27FC236}">
                <a16:creationId xmlns:a16="http://schemas.microsoft.com/office/drawing/2014/main" id="{B6B57C09-F52C-B493-401F-66B5E79CE492}"/>
              </a:ext>
            </a:extLst>
          </p:cNvPr>
          <p:cNvPicPr>
            <a:picLocks noChangeAspect="1"/>
          </p:cNvPicPr>
          <p:nvPr/>
        </p:nvPicPr>
        <p:blipFill>
          <a:blip r:embed="rId3"/>
          <a:stretch>
            <a:fillRect/>
          </a:stretch>
        </p:blipFill>
        <p:spPr>
          <a:xfrm>
            <a:off x="1829256" y="290629"/>
            <a:ext cx="1676681" cy="707887"/>
          </a:xfrm>
          <a:prstGeom prst="rect">
            <a:avLst/>
          </a:prstGeom>
        </p:spPr>
      </p:pic>
      <p:sp>
        <p:nvSpPr>
          <p:cNvPr id="12" name="Rectangle 2">
            <a:extLst>
              <a:ext uri="{FF2B5EF4-FFF2-40B4-BE49-F238E27FC236}">
                <a16:creationId xmlns:a16="http://schemas.microsoft.com/office/drawing/2014/main" id="{D631ABE0-4921-B2D9-1ED8-0ED3B94C7CCA}"/>
              </a:ext>
            </a:extLst>
          </p:cNvPr>
          <p:cNvSpPr>
            <a:spLocks noGrp="1" noChangeArrowheads="1"/>
          </p:cNvSpPr>
          <p:nvPr>
            <p:ph type="subTitle" idx="1"/>
          </p:nvPr>
        </p:nvSpPr>
        <p:spPr bwMode="auto">
          <a:xfrm>
            <a:off x="701675" y="3172105"/>
            <a:ext cx="23756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i="1" u="none" strike="noStrike" cap="none" normalizeH="0" baseline="0" dirty="0">
                <a:ln>
                  <a:noFill/>
                </a:ln>
                <a:solidFill>
                  <a:schemeClr val="tx1"/>
                </a:solidFill>
                <a:effectLst/>
              </a:rPr>
              <a:t> </a:t>
            </a:r>
          </a:p>
        </p:txBody>
      </p:sp>
      <p:sp>
        <p:nvSpPr>
          <p:cNvPr id="4" name="AutoShape 2">
            <a:extLst>
              <a:ext uri="{FF2B5EF4-FFF2-40B4-BE49-F238E27FC236}">
                <a16:creationId xmlns:a16="http://schemas.microsoft.com/office/drawing/2014/main" id="{98BA8009-21C1-E44B-7239-45A96CB969F7}"/>
              </a:ext>
            </a:extLst>
          </p:cNvPr>
          <p:cNvSpPr>
            <a:spLocks noChangeAspect="1" noChangeArrowheads="1"/>
          </p:cNvSpPr>
          <p:nvPr/>
        </p:nvSpPr>
        <p:spPr bwMode="auto">
          <a:xfrm>
            <a:off x="1120140" y="3276600"/>
            <a:ext cx="5128260" cy="512826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TextBox 7">
            <a:extLst>
              <a:ext uri="{FF2B5EF4-FFF2-40B4-BE49-F238E27FC236}">
                <a16:creationId xmlns:a16="http://schemas.microsoft.com/office/drawing/2014/main" id="{B4F00319-CDFC-4B85-8E86-AE578B546C92}"/>
              </a:ext>
            </a:extLst>
          </p:cNvPr>
          <p:cNvSpPr txBox="1"/>
          <p:nvPr/>
        </p:nvSpPr>
        <p:spPr>
          <a:xfrm>
            <a:off x="1399731" y="1995700"/>
            <a:ext cx="8603010" cy="369332"/>
          </a:xfrm>
          <a:prstGeom prst="rect">
            <a:avLst/>
          </a:prstGeom>
          <a:noFill/>
        </p:spPr>
        <p:txBody>
          <a:bodyPr wrap="square" rtlCol="0">
            <a:spAutoFit/>
          </a:bodyPr>
          <a:lstStyle/>
          <a:p>
            <a:r>
              <a:rPr lang="en-US" dirty="0"/>
              <a:t>+ </a:t>
            </a:r>
            <a:r>
              <a:rPr lang="en-US" dirty="0" err="1"/>
              <a:t>Curiosidades</a:t>
            </a:r>
            <a:endParaRPr lang="en-US" dirty="0"/>
          </a:p>
        </p:txBody>
      </p:sp>
      <p:pic>
        <p:nvPicPr>
          <p:cNvPr id="6" name="Picture 5">
            <a:extLst>
              <a:ext uri="{FF2B5EF4-FFF2-40B4-BE49-F238E27FC236}">
                <a16:creationId xmlns:a16="http://schemas.microsoft.com/office/drawing/2014/main" id="{1870442B-F27D-2B49-CA87-36ABE30419B8}"/>
              </a:ext>
            </a:extLst>
          </p:cNvPr>
          <p:cNvPicPr>
            <a:picLocks noChangeAspect="1"/>
          </p:cNvPicPr>
          <p:nvPr/>
        </p:nvPicPr>
        <p:blipFill>
          <a:blip r:embed="rId4"/>
          <a:stretch>
            <a:fillRect/>
          </a:stretch>
        </p:blipFill>
        <p:spPr>
          <a:xfrm>
            <a:off x="1490885" y="2449947"/>
            <a:ext cx="6544194" cy="3753367"/>
          </a:xfrm>
          <a:prstGeom prst="rect">
            <a:avLst/>
          </a:prstGeom>
        </p:spPr>
      </p:pic>
    </p:spTree>
    <p:extLst>
      <p:ext uri="{BB962C8B-B14F-4D97-AF65-F5344CB8AC3E}">
        <p14:creationId xmlns:p14="http://schemas.microsoft.com/office/powerpoint/2010/main" val="337689752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F6F8979-F417-3360-EC33-9D31484869D8}"/>
              </a:ext>
            </a:extLst>
          </p:cNvPr>
          <p:cNvPicPr>
            <a:picLocks noChangeAspect="1"/>
          </p:cNvPicPr>
          <p:nvPr/>
        </p:nvPicPr>
        <p:blipFill>
          <a:blip r:embed="rId2"/>
          <a:stretch>
            <a:fillRect/>
          </a:stretch>
        </p:blipFill>
        <p:spPr>
          <a:xfrm>
            <a:off x="9846049" y="222322"/>
            <a:ext cx="2219635" cy="1019317"/>
          </a:xfrm>
          <a:prstGeom prst="rect">
            <a:avLst/>
          </a:prstGeom>
        </p:spPr>
      </p:pic>
      <p:sp>
        <p:nvSpPr>
          <p:cNvPr id="16" name="TextBox 15">
            <a:extLst>
              <a:ext uri="{FF2B5EF4-FFF2-40B4-BE49-F238E27FC236}">
                <a16:creationId xmlns:a16="http://schemas.microsoft.com/office/drawing/2014/main" id="{0651A76B-1473-8979-A4A4-AE10A5C2EA7F}"/>
              </a:ext>
            </a:extLst>
          </p:cNvPr>
          <p:cNvSpPr txBox="1"/>
          <p:nvPr/>
        </p:nvSpPr>
        <p:spPr>
          <a:xfrm>
            <a:off x="1359216" y="1410109"/>
            <a:ext cx="11538065" cy="707886"/>
          </a:xfrm>
          <a:prstGeom prst="rect">
            <a:avLst/>
          </a:prstGeom>
          <a:noFill/>
        </p:spPr>
        <p:txBody>
          <a:bodyPr wrap="square" rtlCol="0">
            <a:spAutoFit/>
          </a:bodyPr>
          <a:lstStyle/>
          <a:p>
            <a:r>
              <a:rPr lang="en-US" sz="4000" dirty="0"/>
              <a:t>Junit - Mockito</a:t>
            </a:r>
          </a:p>
        </p:txBody>
      </p:sp>
      <p:pic>
        <p:nvPicPr>
          <p:cNvPr id="5" name="Picture 4">
            <a:extLst>
              <a:ext uri="{FF2B5EF4-FFF2-40B4-BE49-F238E27FC236}">
                <a16:creationId xmlns:a16="http://schemas.microsoft.com/office/drawing/2014/main" id="{B6B57C09-F52C-B493-401F-66B5E79CE492}"/>
              </a:ext>
            </a:extLst>
          </p:cNvPr>
          <p:cNvPicPr>
            <a:picLocks noChangeAspect="1"/>
          </p:cNvPicPr>
          <p:nvPr/>
        </p:nvPicPr>
        <p:blipFill>
          <a:blip r:embed="rId3"/>
          <a:stretch>
            <a:fillRect/>
          </a:stretch>
        </p:blipFill>
        <p:spPr>
          <a:xfrm>
            <a:off x="1829256" y="290629"/>
            <a:ext cx="1676681" cy="707887"/>
          </a:xfrm>
          <a:prstGeom prst="rect">
            <a:avLst/>
          </a:prstGeom>
        </p:spPr>
      </p:pic>
      <p:sp>
        <p:nvSpPr>
          <p:cNvPr id="12" name="Rectangle 2">
            <a:extLst>
              <a:ext uri="{FF2B5EF4-FFF2-40B4-BE49-F238E27FC236}">
                <a16:creationId xmlns:a16="http://schemas.microsoft.com/office/drawing/2014/main" id="{D631ABE0-4921-B2D9-1ED8-0ED3B94C7CCA}"/>
              </a:ext>
            </a:extLst>
          </p:cNvPr>
          <p:cNvSpPr>
            <a:spLocks noGrp="1" noChangeArrowheads="1"/>
          </p:cNvSpPr>
          <p:nvPr>
            <p:ph type="subTitle" idx="1"/>
          </p:nvPr>
        </p:nvSpPr>
        <p:spPr bwMode="auto">
          <a:xfrm>
            <a:off x="701675" y="3172105"/>
            <a:ext cx="23756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i="1" u="none" strike="noStrike" cap="none" normalizeH="0" baseline="0" dirty="0">
                <a:ln>
                  <a:noFill/>
                </a:ln>
                <a:solidFill>
                  <a:schemeClr val="tx1"/>
                </a:solidFill>
                <a:effectLst/>
              </a:rPr>
              <a:t> </a:t>
            </a:r>
          </a:p>
        </p:txBody>
      </p:sp>
      <p:sp>
        <p:nvSpPr>
          <p:cNvPr id="2" name="TextBox 1">
            <a:extLst>
              <a:ext uri="{FF2B5EF4-FFF2-40B4-BE49-F238E27FC236}">
                <a16:creationId xmlns:a16="http://schemas.microsoft.com/office/drawing/2014/main" id="{A1165613-4278-C878-6F15-2E59503B0DED}"/>
              </a:ext>
            </a:extLst>
          </p:cNvPr>
          <p:cNvSpPr txBox="1"/>
          <p:nvPr/>
        </p:nvSpPr>
        <p:spPr>
          <a:xfrm>
            <a:off x="1646864" y="2879717"/>
            <a:ext cx="6448300" cy="2246769"/>
          </a:xfrm>
          <a:prstGeom prst="rect">
            <a:avLst/>
          </a:prstGeom>
          <a:noFill/>
        </p:spPr>
        <p:txBody>
          <a:bodyPr wrap="square">
            <a:spAutoFit/>
          </a:bodyPr>
          <a:lstStyle/>
          <a:p>
            <a:r>
              <a:rPr lang="es-ES" sz="2000" b="1" i="1" dirty="0"/>
              <a:t>Taller 4 – Primeros pasos con </a:t>
            </a:r>
            <a:r>
              <a:rPr lang="es-ES" sz="2000" b="1" i="1" dirty="0" err="1"/>
              <a:t>Mockito</a:t>
            </a:r>
            <a:r>
              <a:rPr lang="es-ES" sz="2000" b="1" i="1" dirty="0"/>
              <a:t>:</a:t>
            </a:r>
          </a:p>
          <a:p>
            <a:endParaRPr lang="es-ES" sz="2000" b="1" i="1" dirty="0"/>
          </a:p>
          <a:p>
            <a:pPr marL="342900" indent="-342900">
              <a:buFontTx/>
              <a:buChar char="-"/>
            </a:pPr>
            <a:r>
              <a:rPr lang="es-ES" sz="2000" b="1" i="1" dirty="0"/>
              <a:t>Creación de </a:t>
            </a:r>
            <a:r>
              <a:rPr lang="es-ES" sz="2000" b="1" i="1" dirty="0" err="1"/>
              <a:t>Mocks</a:t>
            </a:r>
            <a:r>
              <a:rPr lang="es-ES" sz="2000" b="1" i="1" dirty="0"/>
              <a:t>.</a:t>
            </a:r>
          </a:p>
          <a:p>
            <a:pPr marL="342900" indent="-342900">
              <a:buFontTx/>
              <a:buChar char="-"/>
            </a:pPr>
            <a:r>
              <a:rPr lang="es-ES" sz="2000" b="1" i="1" dirty="0"/>
              <a:t>Utilización de patrones </a:t>
            </a:r>
            <a:r>
              <a:rPr lang="es-ES" sz="2000" b="1" i="1" dirty="0" err="1"/>
              <a:t>whenThenReturn</a:t>
            </a:r>
            <a:r>
              <a:rPr lang="es-ES" sz="2000" b="1" i="1" dirty="0"/>
              <a:t>, </a:t>
            </a:r>
            <a:r>
              <a:rPr lang="es-ES" sz="2000" b="1" i="1" dirty="0" err="1"/>
              <a:t>whenThenThrow</a:t>
            </a:r>
            <a:r>
              <a:rPr lang="es-ES" sz="2000" b="1" i="1" dirty="0"/>
              <a:t> y </a:t>
            </a:r>
            <a:r>
              <a:rPr lang="es-ES" sz="2000" b="1" i="1" dirty="0" err="1"/>
              <a:t>whenThenCallRealMethod</a:t>
            </a:r>
            <a:r>
              <a:rPr lang="es-ES" sz="2000" b="1" i="1" dirty="0"/>
              <a:t>.</a:t>
            </a:r>
          </a:p>
          <a:p>
            <a:pPr marL="342900" indent="-342900">
              <a:buFontTx/>
              <a:buChar char="-"/>
            </a:pPr>
            <a:r>
              <a:rPr lang="es-ES" sz="2000" b="1" i="1" dirty="0"/>
              <a:t>Utilización de </a:t>
            </a:r>
            <a:r>
              <a:rPr lang="es-ES" sz="2000" b="1" i="1" dirty="0" err="1"/>
              <a:t>matchers</a:t>
            </a:r>
            <a:r>
              <a:rPr lang="es-ES" sz="2000" b="1" i="1" dirty="0"/>
              <a:t> de argumentos (</a:t>
            </a:r>
            <a:r>
              <a:rPr lang="es-ES" sz="2000" b="1" i="1" dirty="0" err="1"/>
              <a:t>any</a:t>
            </a:r>
            <a:r>
              <a:rPr lang="es-ES" sz="2000" b="1" i="1" dirty="0"/>
              <a:t>(), </a:t>
            </a:r>
            <a:r>
              <a:rPr lang="es-ES" sz="2000" b="1" i="1" dirty="0" err="1"/>
              <a:t>argThat</a:t>
            </a:r>
            <a:r>
              <a:rPr lang="es-ES" sz="2000" b="1" i="1" dirty="0"/>
              <a:t>()…)</a:t>
            </a:r>
          </a:p>
        </p:txBody>
      </p:sp>
    </p:spTree>
    <p:extLst>
      <p:ext uri="{BB962C8B-B14F-4D97-AF65-F5344CB8AC3E}">
        <p14:creationId xmlns:p14="http://schemas.microsoft.com/office/powerpoint/2010/main" val="115840004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F6F8979-F417-3360-EC33-9D31484869D8}"/>
              </a:ext>
            </a:extLst>
          </p:cNvPr>
          <p:cNvPicPr>
            <a:picLocks noChangeAspect="1"/>
          </p:cNvPicPr>
          <p:nvPr/>
        </p:nvPicPr>
        <p:blipFill>
          <a:blip r:embed="rId2"/>
          <a:stretch>
            <a:fillRect/>
          </a:stretch>
        </p:blipFill>
        <p:spPr>
          <a:xfrm>
            <a:off x="9846049" y="222322"/>
            <a:ext cx="2219635" cy="1019317"/>
          </a:xfrm>
          <a:prstGeom prst="rect">
            <a:avLst/>
          </a:prstGeom>
        </p:spPr>
      </p:pic>
      <p:sp>
        <p:nvSpPr>
          <p:cNvPr id="16" name="TextBox 15">
            <a:extLst>
              <a:ext uri="{FF2B5EF4-FFF2-40B4-BE49-F238E27FC236}">
                <a16:creationId xmlns:a16="http://schemas.microsoft.com/office/drawing/2014/main" id="{0651A76B-1473-8979-A4A4-AE10A5C2EA7F}"/>
              </a:ext>
            </a:extLst>
          </p:cNvPr>
          <p:cNvSpPr txBox="1"/>
          <p:nvPr/>
        </p:nvSpPr>
        <p:spPr>
          <a:xfrm>
            <a:off x="1359216" y="1410109"/>
            <a:ext cx="11538065" cy="707886"/>
          </a:xfrm>
          <a:prstGeom prst="rect">
            <a:avLst/>
          </a:prstGeom>
          <a:noFill/>
        </p:spPr>
        <p:txBody>
          <a:bodyPr wrap="square" rtlCol="0">
            <a:spAutoFit/>
          </a:bodyPr>
          <a:lstStyle/>
          <a:p>
            <a:r>
              <a:rPr lang="en-US" sz="4000" dirty="0"/>
              <a:t>Mockito - Verifiers</a:t>
            </a:r>
          </a:p>
        </p:txBody>
      </p:sp>
      <p:pic>
        <p:nvPicPr>
          <p:cNvPr id="5" name="Picture 4">
            <a:extLst>
              <a:ext uri="{FF2B5EF4-FFF2-40B4-BE49-F238E27FC236}">
                <a16:creationId xmlns:a16="http://schemas.microsoft.com/office/drawing/2014/main" id="{B6B57C09-F52C-B493-401F-66B5E79CE492}"/>
              </a:ext>
            </a:extLst>
          </p:cNvPr>
          <p:cNvPicPr>
            <a:picLocks noChangeAspect="1"/>
          </p:cNvPicPr>
          <p:nvPr/>
        </p:nvPicPr>
        <p:blipFill>
          <a:blip r:embed="rId3"/>
          <a:stretch>
            <a:fillRect/>
          </a:stretch>
        </p:blipFill>
        <p:spPr>
          <a:xfrm>
            <a:off x="1829256" y="290629"/>
            <a:ext cx="1676681" cy="707887"/>
          </a:xfrm>
          <a:prstGeom prst="rect">
            <a:avLst/>
          </a:prstGeom>
        </p:spPr>
      </p:pic>
      <p:sp>
        <p:nvSpPr>
          <p:cNvPr id="12" name="Rectangle 2">
            <a:extLst>
              <a:ext uri="{FF2B5EF4-FFF2-40B4-BE49-F238E27FC236}">
                <a16:creationId xmlns:a16="http://schemas.microsoft.com/office/drawing/2014/main" id="{D631ABE0-4921-B2D9-1ED8-0ED3B94C7CCA}"/>
              </a:ext>
            </a:extLst>
          </p:cNvPr>
          <p:cNvSpPr>
            <a:spLocks noGrp="1" noChangeArrowheads="1"/>
          </p:cNvSpPr>
          <p:nvPr>
            <p:ph type="subTitle" idx="1"/>
          </p:nvPr>
        </p:nvSpPr>
        <p:spPr bwMode="auto">
          <a:xfrm>
            <a:off x="701675" y="3172105"/>
            <a:ext cx="23756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i="1" u="none" strike="noStrike" cap="none" normalizeH="0" baseline="0" dirty="0">
                <a:ln>
                  <a:noFill/>
                </a:ln>
                <a:solidFill>
                  <a:schemeClr val="tx1"/>
                </a:solidFill>
                <a:effectLst/>
              </a:rPr>
              <a:t> </a:t>
            </a:r>
          </a:p>
        </p:txBody>
      </p:sp>
      <p:sp>
        <p:nvSpPr>
          <p:cNvPr id="2" name="TextBox 1">
            <a:extLst>
              <a:ext uri="{FF2B5EF4-FFF2-40B4-BE49-F238E27FC236}">
                <a16:creationId xmlns:a16="http://schemas.microsoft.com/office/drawing/2014/main" id="{A1165613-4278-C878-6F15-2E59503B0DED}"/>
              </a:ext>
            </a:extLst>
          </p:cNvPr>
          <p:cNvSpPr txBox="1"/>
          <p:nvPr/>
        </p:nvSpPr>
        <p:spPr>
          <a:xfrm>
            <a:off x="1646864" y="2879717"/>
            <a:ext cx="6448300" cy="1938992"/>
          </a:xfrm>
          <a:prstGeom prst="rect">
            <a:avLst/>
          </a:prstGeom>
          <a:noFill/>
        </p:spPr>
        <p:txBody>
          <a:bodyPr wrap="square">
            <a:spAutoFit/>
          </a:bodyPr>
          <a:lstStyle/>
          <a:p>
            <a:r>
              <a:rPr lang="es-ES" sz="2000" dirty="0"/>
              <a:t>Los </a:t>
            </a:r>
            <a:r>
              <a:rPr lang="es-ES" sz="2000" b="1" dirty="0" err="1"/>
              <a:t>verifiers</a:t>
            </a:r>
            <a:r>
              <a:rPr lang="es-ES" sz="2000" dirty="0"/>
              <a:t> en </a:t>
            </a:r>
            <a:r>
              <a:rPr lang="es-ES" sz="2000" dirty="0" err="1"/>
              <a:t>Mockito</a:t>
            </a:r>
            <a:r>
              <a:rPr lang="es-ES" sz="2000" dirty="0"/>
              <a:t> se utilizan para verificar que </a:t>
            </a:r>
            <a:r>
              <a:rPr lang="es-ES" sz="2000" b="1" dirty="0"/>
              <a:t>ciertos métodos</a:t>
            </a:r>
            <a:r>
              <a:rPr lang="es-ES" sz="2000" dirty="0"/>
              <a:t> en un </a:t>
            </a:r>
            <a:r>
              <a:rPr lang="es-ES" sz="2000" dirty="0" err="1"/>
              <a:t>mock</a:t>
            </a:r>
            <a:r>
              <a:rPr lang="es-ES" sz="2000" dirty="0"/>
              <a:t> fueron invocados durante una prueba con los </a:t>
            </a:r>
            <a:r>
              <a:rPr lang="es-ES" sz="2000" b="1" dirty="0"/>
              <a:t>parámetros correctos</a:t>
            </a:r>
            <a:r>
              <a:rPr lang="es-ES" sz="2000" dirty="0"/>
              <a:t> y la </a:t>
            </a:r>
            <a:r>
              <a:rPr lang="es-ES" sz="2000" b="1" dirty="0"/>
              <a:t>cantidad de veces esperada</a:t>
            </a:r>
            <a:r>
              <a:rPr lang="es-ES" sz="2000" dirty="0"/>
              <a:t>. Esto es útil cuando necesitas asegurarte de que las interacciones entre los objetos en tu test ocurren de manera esperada.</a:t>
            </a:r>
            <a:endParaRPr lang="es-ES" sz="2000" b="1" i="1" dirty="0"/>
          </a:p>
        </p:txBody>
      </p:sp>
    </p:spTree>
    <p:extLst>
      <p:ext uri="{BB962C8B-B14F-4D97-AF65-F5344CB8AC3E}">
        <p14:creationId xmlns:p14="http://schemas.microsoft.com/office/powerpoint/2010/main" val="9844014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EEC47CC-52A2-4C6B-DF91-B5BA67AF1636}"/>
              </a:ext>
            </a:extLst>
          </p:cNvPr>
          <p:cNvSpPr>
            <a:spLocks noGrp="1"/>
          </p:cNvSpPr>
          <p:nvPr>
            <p:ph type="subTitle" idx="1"/>
          </p:nvPr>
        </p:nvSpPr>
        <p:spPr/>
        <p:txBody>
          <a:bodyPr/>
          <a:lstStyle/>
          <a:p>
            <a:r>
              <a:rPr lang="en-US" dirty="0"/>
              <a:t> </a:t>
            </a:r>
          </a:p>
        </p:txBody>
      </p:sp>
      <p:pic>
        <p:nvPicPr>
          <p:cNvPr id="9" name="Picture 8">
            <a:extLst>
              <a:ext uri="{FF2B5EF4-FFF2-40B4-BE49-F238E27FC236}">
                <a16:creationId xmlns:a16="http://schemas.microsoft.com/office/drawing/2014/main" id="{CF6F8979-F417-3360-EC33-9D31484869D8}"/>
              </a:ext>
            </a:extLst>
          </p:cNvPr>
          <p:cNvPicPr>
            <a:picLocks noChangeAspect="1"/>
          </p:cNvPicPr>
          <p:nvPr/>
        </p:nvPicPr>
        <p:blipFill>
          <a:blip r:embed="rId2"/>
          <a:stretch>
            <a:fillRect/>
          </a:stretch>
        </p:blipFill>
        <p:spPr>
          <a:xfrm>
            <a:off x="9846049" y="222322"/>
            <a:ext cx="2219635" cy="1019317"/>
          </a:xfrm>
          <a:prstGeom prst="rect">
            <a:avLst/>
          </a:prstGeom>
        </p:spPr>
      </p:pic>
      <p:sp>
        <p:nvSpPr>
          <p:cNvPr id="16" name="TextBox 15">
            <a:extLst>
              <a:ext uri="{FF2B5EF4-FFF2-40B4-BE49-F238E27FC236}">
                <a16:creationId xmlns:a16="http://schemas.microsoft.com/office/drawing/2014/main" id="{0651A76B-1473-8979-A4A4-AE10A5C2EA7F}"/>
              </a:ext>
            </a:extLst>
          </p:cNvPr>
          <p:cNvSpPr txBox="1"/>
          <p:nvPr/>
        </p:nvSpPr>
        <p:spPr>
          <a:xfrm>
            <a:off x="2138150" y="1481571"/>
            <a:ext cx="11538065" cy="707886"/>
          </a:xfrm>
          <a:prstGeom prst="rect">
            <a:avLst/>
          </a:prstGeom>
          <a:noFill/>
        </p:spPr>
        <p:txBody>
          <a:bodyPr wrap="square" rtlCol="0">
            <a:spAutoFit/>
          </a:bodyPr>
          <a:lstStyle/>
          <a:p>
            <a:r>
              <a:rPr lang="en-US" sz="4000" dirty="0"/>
              <a:t>Por </a:t>
            </a:r>
            <a:r>
              <a:rPr lang="en-US" sz="4000" dirty="0" err="1"/>
              <a:t>dónde</a:t>
            </a:r>
            <a:r>
              <a:rPr lang="en-US" sz="4000" dirty="0"/>
              <a:t> </a:t>
            </a:r>
            <a:r>
              <a:rPr lang="en-US" sz="4000" dirty="0" err="1"/>
              <a:t>empezamos</a:t>
            </a:r>
            <a:r>
              <a:rPr lang="en-US" sz="4000" dirty="0"/>
              <a:t>… ? -&gt; TDD</a:t>
            </a:r>
          </a:p>
        </p:txBody>
      </p:sp>
      <p:pic>
        <p:nvPicPr>
          <p:cNvPr id="5" name="Picture 4">
            <a:extLst>
              <a:ext uri="{FF2B5EF4-FFF2-40B4-BE49-F238E27FC236}">
                <a16:creationId xmlns:a16="http://schemas.microsoft.com/office/drawing/2014/main" id="{B6B57C09-F52C-B493-401F-66B5E79CE492}"/>
              </a:ext>
            </a:extLst>
          </p:cNvPr>
          <p:cNvPicPr>
            <a:picLocks noChangeAspect="1"/>
          </p:cNvPicPr>
          <p:nvPr/>
        </p:nvPicPr>
        <p:blipFill>
          <a:blip r:embed="rId3"/>
          <a:stretch>
            <a:fillRect/>
          </a:stretch>
        </p:blipFill>
        <p:spPr>
          <a:xfrm>
            <a:off x="1829256" y="290629"/>
            <a:ext cx="1676681" cy="707887"/>
          </a:xfrm>
          <a:prstGeom prst="rect">
            <a:avLst/>
          </a:prstGeom>
        </p:spPr>
      </p:pic>
      <p:sp>
        <p:nvSpPr>
          <p:cNvPr id="2" name="TextBox 1">
            <a:extLst>
              <a:ext uri="{FF2B5EF4-FFF2-40B4-BE49-F238E27FC236}">
                <a16:creationId xmlns:a16="http://schemas.microsoft.com/office/drawing/2014/main" id="{F2D0D0D8-8539-183E-E9F9-44CF9C74A434}"/>
              </a:ext>
            </a:extLst>
          </p:cNvPr>
          <p:cNvSpPr txBox="1"/>
          <p:nvPr/>
        </p:nvSpPr>
        <p:spPr>
          <a:xfrm>
            <a:off x="653935" y="2286466"/>
            <a:ext cx="11538065" cy="3477875"/>
          </a:xfrm>
          <a:prstGeom prst="rect">
            <a:avLst/>
          </a:prstGeom>
          <a:noFill/>
        </p:spPr>
        <p:txBody>
          <a:bodyPr wrap="square" rtlCol="0">
            <a:spAutoFit/>
          </a:bodyPr>
          <a:lstStyle/>
          <a:p>
            <a:r>
              <a:rPr lang="en-US" sz="2000" dirty="0"/>
              <a:t>¿</a:t>
            </a:r>
            <a:r>
              <a:rPr lang="en-US" sz="2000" dirty="0" err="1"/>
              <a:t>Qué</a:t>
            </a:r>
            <a:r>
              <a:rPr lang="en-US" sz="2000" dirty="0"/>
              <a:t> es </a:t>
            </a:r>
            <a:r>
              <a:rPr lang="en-US" sz="2000" dirty="0" err="1"/>
              <a:t>el</a:t>
            </a:r>
            <a:r>
              <a:rPr lang="en-US" sz="2000" dirty="0"/>
              <a:t> TDD?</a:t>
            </a:r>
          </a:p>
          <a:p>
            <a:endParaRPr lang="en-US" sz="2000" dirty="0"/>
          </a:p>
          <a:p>
            <a:r>
              <a:rPr lang="en-US" sz="2000" dirty="0"/>
              <a:t>Test-Driven Development, o Desarrollo </a:t>
            </a:r>
            <a:r>
              <a:rPr lang="en-US" sz="2000" dirty="0" err="1"/>
              <a:t>guiado</a:t>
            </a:r>
            <a:r>
              <a:rPr lang="en-US" sz="2000" dirty="0"/>
              <a:t> </a:t>
            </a:r>
            <a:r>
              <a:rPr lang="en-US" sz="2000" dirty="0" err="1"/>
              <a:t>por</a:t>
            </a:r>
            <a:r>
              <a:rPr lang="en-US" sz="2000" dirty="0"/>
              <a:t> </a:t>
            </a:r>
            <a:r>
              <a:rPr lang="en-US" sz="2000" dirty="0" err="1"/>
              <a:t>pruebas</a:t>
            </a:r>
            <a:r>
              <a:rPr lang="en-US" sz="2000" dirty="0"/>
              <a:t>. </a:t>
            </a:r>
          </a:p>
          <a:p>
            <a:r>
              <a:rPr lang="en-US" sz="2000" dirty="0" err="1"/>
              <a:t>Metodología</a:t>
            </a:r>
            <a:r>
              <a:rPr lang="en-US" sz="2000" dirty="0"/>
              <a:t> de Desarrollo de Software </a:t>
            </a:r>
            <a:r>
              <a:rPr lang="en-US" sz="2000" dirty="0" err="1"/>
              <a:t>en</a:t>
            </a:r>
            <a:r>
              <a:rPr lang="en-US" sz="2000" dirty="0"/>
              <a:t> la que primero se </a:t>
            </a:r>
            <a:r>
              <a:rPr lang="en-US" sz="2000" dirty="0" err="1"/>
              <a:t>escriben</a:t>
            </a:r>
            <a:r>
              <a:rPr lang="en-US" sz="2000" dirty="0"/>
              <a:t> las </a:t>
            </a:r>
            <a:r>
              <a:rPr lang="en-US" sz="2000" dirty="0" err="1"/>
              <a:t>pruebas</a:t>
            </a:r>
            <a:r>
              <a:rPr lang="en-US" sz="2000" dirty="0"/>
              <a:t>, antes de </a:t>
            </a:r>
            <a:r>
              <a:rPr lang="en-US" sz="2000" dirty="0" err="1"/>
              <a:t>implementar</a:t>
            </a:r>
            <a:r>
              <a:rPr lang="en-US" sz="2000" dirty="0"/>
              <a:t> la </a:t>
            </a:r>
            <a:r>
              <a:rPr lang="en-US" sz="2000" dirty="0" err="1"/>
              <a:t>funcionalidad</a:t>
            </a:r>
            <a:endParaRPr lang="en-US" sz="2000" dirty="0"/>
          </a:p>
          <a:p>
            <a:endParaRPr lang="en-US" sz="2000" dirty="0"/>
          </a:p>
          <a:p>
            <a:r>
              <a:rPr lang="en-US" sz="2000" dirty="0"/>
              <a:t>1. Se escribe </a:t>
            </a:r>
            <a:r>
              <a:rPr lang="en-US" sz="2000" dirty="0" err="1"/>
              <a:t>el</a:t>
            </a:r>
            <a:r>
              <a:rPr lang="en-US" sz="2000" dirty="0"/>
              <a:t> test</a:t>
            </a:r>
          </a:p>
          <a:p>
            <a:r>
              <a:rPr lang="en-US" sz="2000" dirty="0"/>
              <a:t>2. El test </a:t>
            </a:r>
            <a:r>
              <a:rPr lang="en-US" sz="2000" dirty="0" err="1"/>
              <a:t>debería</a:t>
            </a:r>
            <a:r>
              <a:rPr lang="en-US" sz="2000" dirty="0"/>
              <a:t> </a:t>
            </a:r>
            <a:r>
              <a:rPr lang="en-US" sz="2000" dirty="0" err="1"/>
              <a:t>fallar</a:t>
            </a:r>
            <a:r>
              <a:rPr lang="en-US" sz="2000" dirty="0"/>
              <a:t>    </a:t>
            </a:r>
          </a:p>
          <a:p>
            <a:r>
              <a:rPr lang="en-US" sz="2000" dirty="0"/>
              <a:t>3. Se escribe la </a:t>
            </a:r>
            <a:r>
              <a:rPr lang="en-US" sz="2000" dirty="0" err="1"/>
              <a:t>lógica</a:t>
            </a:r>
            <a:r>
              <a:rPr lang="en-US" sz="2000" dirty="0"/>
              <a:t> </a:t>
            </a:r>
          </a:p>
          <a:p>
            <a:r>
              <a:rPr lang="en-US" sz="2000" dirty="0"/>
              <a:t>4. El test </a:t>
            </a:r>
            <a:r>
              <a:rPr lang="en-US" sz="2000" dirty="0" err="1"/>
              <a:t>pasa</a:t>
            </a:r>
            <a:r>
              <a:rPr lang="en-US" sz="2000" dirty="0"/>
              <a:t> </a:t>
            </a:r>
          </a:p>
          <a:p>
            <a:r>
              <a:rPr lang="en-US" sz="2000" dirty="0"/>
              <a:t>5. Refactor ? (Si </a:t>
            </a:r>
            <a:r>
              <a:rPr lang="en-US" sz="2000" dirty="0" err="1"/>
              <a:t>fuera</a:t>
            </a:r>
            <a:r>
              <a:rPr lang="en-US" sz="2000" dirty="0"/>
              <a:t> </a:t>
            </a:r>
            <a:r>
              <a:rPr lang="en-US" sz="2000" dirty="0" err="1"/>
              <a:t>necesario</a:t>
            </a:r>
            <a:r>
              <a:rPr lang="en-US" sz="2000" dirty="0"/>
              <a:t>)</a:t>
            </a:r>
          </a:p>
        </p:txBody>
      </p:sp>
      <p:pic>
        <p:nvPicPr>
          <p:cNvPr id="10" name="Picture 9">
            <a:extLst>
              <a:ext uri="{FF2B5EF4-FFF2-40B4-BE49-F238E27FC236}">
                <a16:creationId xmlns:a16="http://schemas.microsoft.com/office/drawing/2014/main" id="{57AEFBE3-D9DA-3685-C19D-8E4B317F6289}"/>
              </a:ext>
            </a:extLst>
          </p:cNvPr>
          <p:cNvPicPr>
            <a:picLocks noChangeAspect="1"/>
          </p:cNvPicPr>
          <p:nvPr/>
        </p:nvPicPr>
        <p:blipFill>
          <a:blip r:embed="rId4"/>
          <a:stretch>
            <a:fillRect/>
          </a:stretch>
        </p:blipFill>
        <p:spPr>
          <a:xfrm>
            <a:off x="2221202" y="5048912"/>
            <a:ext cx="310332" cy="327734"/>
          </a:xfrm>
          <a:prstGeom prst="rect">
            <a:avLst/>
          </a:prstGeom>
        </p:spPr>
      </p:pic>
      <p:pic>
        <p:nvPicPr>
          <p:cNvPr id="12" name="Picture 11">
            <a:extLst>
              <a:ext uri="{FF2B5EF4-FFF2-40B4-BE49-F238E27FC236}">
                <a16:creationId xmlns:a16="http://schemas.microsoft.com/office/drawing/2014/main" id="{E948EC3C-56CC-E7B2-F144-C74A502B7DDB}"/>
              </a:ext>
            </a:extLst>
          </p:cNvPr>
          <p:cNvPicPr>
            <a:picLocks noChangeAspect="1"/>
          </p:cNvPicPr>
          <p:nvPr/>
        </p:nvPicPr>
        <p:blipFill>
          <a:blip r:embed="rId5"/>
          <a:stretch>
            <a:fillRect/>
          </a:stretch>
        </p:blipFill>
        <p:spPr>
          <a:xfrm>
            <a:off x="3093395" y="4472252"/>
            <a:ext cx="324125" cy="311414"/>
          </a:xfrm>
          <a:prstGeom prst="rect">
            <a:avLst/>
          </a:prstGeom>
        </p:spPr>
      </p:pic>
    </p:spTree>
    <p:extLst>
      <p:ext uri="{BB962C8B-B14F-4D97-AF65-F5344CB8AC3E}">
        <p14:creationId xmlns:p14="http://schemas.microsoft.com/office/powerpoint/2010/main" val="393480375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F6F8979-F417-3360-EC33-9D31484869D8}"/>
              </a:ext>
            </a:extLst>
          </p:cNvPr>
          <p:cNvPicPr>
            <a:picLocks noChangeAspect="1"/>
          </p:cNvPicPr>
          <p:nvPr/>
        </p:nvPicPr>
        <p:blipFill>
          <a:blip r:embed="rId2"/>
          <a:stretch>
            <a:fillRect/>
          </a:stretch>
        </p:blipFill>
        <p:spPr>
          <a:xfrm>
            <a:off x="9846049" y="222322"/>
            <a:ext cx="2219635" cy="1019317"/>
          </a:xfrm>
          <a:prstGeom prst="rect">
            <a:avLst/>
          </a:prstGeom>
        </p:spPr>
      </p:pic>
      <p:sp>
        <p:nvSpPr>
          <p:cNvPr id="16" name="TextBox 15">
            <a:extLst>
              <a:ext uri="{FF2B5EF4-FFF2-40B4-BE49-F238E27FC236}">
                <a16:creationId xmlns:a16="http://schemas.microsoft.com/office/drawing/2014/main" id="{0651A76B-1473-8979-A4A4-AE10A5C2EA7F}"/>
              </a:ext>
            </a:extLst>
          </p:cNvPr>
          <p:cNvSpPr txBox="1"/>
          <p:nvPr/>
        </p:nvSpPr>
        <p:spPr>
          <a:xfrm>
            <a:off x="1359216" y="1410109"/>
            <a:ext cx="11538065" cy="707886"/>
          </a:xfrm>
          <a:prstGeom prst="rect">
            <a:avLst/>
          </a:prstGeom>
          <a:noFill/>
        </p:spPr>
        <p:txBody>
          <a:bodyPr wrap="square" rtlCol="0">
            <a:spAutoFit/>
          </a:bodyPr>
          <a:lstStyle/>
          <a:p>
            <a:r>
              <a:rPr lang="en-US" sz="4000" dirty="0"/>
              <a:t>Mockito - Verifiers</a:t>
            </a:r>
          </a:p>
        </p:txBody>
      </p:sp>
      <p:pic>
        <p:nvPicPr>
          <p:cNvPr id="5" name="Picture 4">
            <a:extLst>
              <a:ext uri="{FF2B5EF4-FFF2-40B4-BE49-F238E27FC236}">
                <a16:creationId xmlns:a16="http://schemas.microsoft.com/office/drawing/2014/main" id="{B6B57C09-F52C-B493-401F-66B5E79CE492}"/>
              </a:ext>
            </a:extLst>
          </p:cNvPr>
          <p:cNvPicPr>
            <a:picLocks noChangeAspect="1"/>
          </p:cNvPicPr>
          <p:nvPr/>
        </p:nvPicPr>
        <p:blipFill>
          <a:blip r:embed="rId3"/>
          <a:stretch>
            <a:fillRect/>
          </a:stretch>
        </p:blipFill>
        <p:spPr>
          <a:xfrm>
            <a:off x="1829256" y="290629"/>
            <a:ext cx="1676681" cy="707887"/>
          </a:xfrm>
          <a:prstGeom prst="rect">
            <a:avLst/>
          </a:prstGeom>
        </p:spPr>
      </p:pic>
      <p:sp>
        <p:nvSpPr>
          <p:cNvPr id="12" name="Rectangle 2">
            <a:extLst>
              <a:ext uri="{FF2B5EF4-FFF2-40B4-BE49-F238E27FC236}">
                <a16:creationId xmlns:a16="http://schemas.microsoft.com/office/drawing/2014/main" id="{D631ABE0-4921-B2D9-1ED8-0ED3B94C7CCA}"/>
              </a:ext>
            </a:extLst>
          </p:cNvPr>
          <p:cNvSpPr>
            <a:spLocks noGrp="1" noChangeArrowheads="1"/>
          </p:cNvSpPr>
          <p:nvPr>
            <p:ph type="subTitle" idx="1"/>
          </p:nvPr>
        </p:nvSpPr>
        <p:spPr bwMode="auto">
          <a:xfrm>
            <a:off x="701675" y="3172105"/>
            <a:ext cx="23756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i="1" u="none" strike="noStrike" cap="none" normalizeH="0" baseline="0" dirty="0">
                <a:ln>
                  <a:noFill/>
                </a:ln>
                <a:solidFill>
                  <a:schemeClr val="tx1"/>
                </a:solidFill>
                <a:effectLst/>
              </a:rPr>
              <a:t> </a:t>
            </a:r>
          </a:p>
        </p:txBody>
      </p:sp>
      <p:pic>
        <p:nvPicPr>
          <p:cNvPr id="4" name="Picture 3">
            <a:extLst>
              <a:ext uri="{FF2B5EF4-FFF2-40B4-BE49-F238E27FC236}">
                <a16:creationId xmlns:a16="http://schemas.microsoft.com/office/drawing/2014/main" id="{FF9BD160-23F9-26A1-C44F-42A51CAC6CE4}"/>
              </a:ext>
            </a:extLst>
          </p:cNvPr>
          <p:cNvPicPr>
            <a:picLocks noChangeAspect="1"/>
          </p:cNvPicPr>
          <p:nvPr/>
        </p:nvPicPr>
        <p:blipFill>
          <a:blip r:embed="rId4"/>
          <a:stretch>
            <a:fillRect/>
          </a:stretch>
        </p:blipFill>
        <p:spPr>
          <a:xfrm>
            <a:off x="1422966" y="2167091"/>
            <a:ext cx="4568342" cy="3832168"/>
          </a:xfrm>
          <a:prstGeom prst="rect">
            <a:avLst/>
          </a:prstGeom>
        </p:spPr>
      </p:pic>
    </p:spTree>
    <p:extLst>
      <p:ext uri="{BB962C8B-B14F-4D97-AF65-F5344CB8AC3E}">
        <p14:creationId xmlns:p14="http://schemas.microsoft.com/office/powerpoint/2010/main" val="241955813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F6F8979-F417-3360-EC33-9D31484869D8}"/>
              </a:ext>
            </a:extLst>
          </p:cNvPr>
          <p:cNvPicPr>
            <a:picLocks noChangeAspect="1"/>
          </p:cNvPicPr>
          <p:nvPr/>
        </p:nvPicPr>
        <p:blipFill>
          <a:blip r:embed="rId2"/>
          <a:stretch>
            <a:fillRect/>
          </a:stretch>
        </p:blipFill>
        <p:spPr>
          <a:xfrm>
            <a:off x="9846049" y="222322"/>
            <a:ext cx="2219635" cy="1019317"/>
          </a:xfrm>
          <a:prstGeom prst="rect">
            <a:avLst/>
          </a:prstGeom>
        </p:spPr>
      </p:pic>
      <p:sp>
        <p:nvSpPr>
          <p:cNvPr id="16" name="TextBox 15">
            <a:extLst>
              <a:ext uri="{FF2B5EF4-FFF2-40B4-BE49-F238E27FC236}">
                <a16:creationId xmlns:a16="http://schemas.microsoft.com/office/drawing/2014/main" id="{0651A76B-1473-8979-A4A4-AE10A5C2EA7F}"/>
              </a:ext>
            </a:extLst>
          </p:cNvPr>
          <p:cNvSpPr txBox="1"/>
          <p:nvPr/>
        </p:nvSpPr>
        <p:spPr>
          <a:xfrm>
            <a:off x="1359216" y="1410109"/>
            <a:ext cx="11538065" cy="707886"/>
          </a:xfrm>
          <a:prstGeom prst="rect">
            <a:avLst/>
          </a:prstGeom>
          <a:noFill/>
        </p:spPr>
        <p:txBody>
          <a:bodyPr wrap="square" rtlCol="0">
            <a:spAutoFit/>
          </a:bodyPr>
          <a:lstStyle/>
          <a:p>
            <a:r>
              <a:rPr lang="en-US" sz="4000" dirty="0"/>
              <a:t>Mockito - Verifiers</a:t>
            </a:r>
          </a:p>
        </p:txBody>
      </p:sp>
      <p:pic>
        <p:nvPicPr>
          <p:cNvPr id="5" name="Picture 4">
            <a:extLst>
              <a:ext uri="{FF2B5EF4-FFF2-40B4-BE49-F238E27FC236}">
                <a16:creationId xmlns:a16="http://schemas.microsoft.com/office/drawing/2014/main" id="{B6B57C09-F52C-B493-401F-66B5E79CE492}"/>
              </a:ext>
            </a:extLst>
          </p:cNvPr>
          <p:cNvPicPr>
            <a:picLocks noChangeAspect="1"/>
          </p:cNvPicPr>
          <p:nvPr/>
        </p:nvPicPr>
        <p:blipFill>
          <a:blip r:embed="rId3"/>
          <a:stretch>
            <a:fillRect/>
          </a:stretch>
        </p:blipFill>
        <p:spPr>
          <a:xfrm>
            <a:off x="1829256" y="290629"/>
            <a:ext cx="1676681" cy="707887"/>
          </a:xfrm>
          <a:prstGeom prst="rect">
            <a:avLst/>
          </a:prstGeom>
        </p:spPr>
      </p:pic>
      <p:sp>
        <p:nvSpPr>
          <p:cNvPr id="12" name="Rectangle 2">
            <a:extLst>
              <a:ext uri="{FF2B5EF4-FFF2-40B4-BE49-F238E27FC236}">
                <a16:creationId xmlns:a16="http://schemas.microsoft.com/office/drawing/2014/main" id="{D631ABE0-4921-B2D9-1ED8-0ED3B94C7CCA}"/>
              </a:ext>
            </a:extLst>
          </p:cNvPr>
          <p:cNvSpPr>
            <a:spLocks noGrp="1" noChangeArrowheads="1"/>
          </p:cNvSpPr>
          <p:nvPr>
            <p:ph type="subTitle" idx="1"/>
          </p:nvPr>
        </p:nvSpPr>
        <p:spPr bwMode="auto">
          <a:xfrm>
            <a:off x="701675" y="3172105"/>
            <a:ext cx="23756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i="1" u="none" strike="noStrike" cap="none" normalizeH="0" baseline="0" dirty="0">
                <a:ln>
                  <a:noFill/>
                </a:ln>
                <a:solidFill>
                  <a:schemeClr val="tx1"/>
                </a:solidFill>
                <a:effectLst/>
              </a:rPr>
              <a:t> </a:t>
            </a:r>
          </a:p>
        </p:txBody>
      </p:sp>
      <p:sp>
        <p:nvSpPr>
          <p:cNvPr id="2" name="TextBox 1">
            <a:extLst>
              <a:ext uri="{FF2B5EF4-FFF2-40B4-BE49-F238E27FC236}">
                <a16:creationId xmlns:a16="http://schemas.microsoft.com/office/drawing/2014/main" id="{CA671292-2EC8-15EC-EDBF-F842EA4D91D4}"/>
              </a:ext>
            </a:extLst>
          </p:cNvPr>
          <p:cNvSpPr txBox="1"/>
          <p:nvPr/>
        </p:nvSpPr>
        <p:spPr>
          <a:xfrm>
            <a:off x="1359215" y="2219759"/>
            <a:ext cx="7395171" cy="400110"/>
          </a:xfrm>
          <a:prstGeom prst="rect">
            <a:avLst/>
          </a:prstGeom>
          <a:noFill/>
        </p:spPr>
        <p:txBody>
          <a:bodyPr wrap="square">
            <a:spAutoFit/>
          </a:bodyPr>
          <a:lstStyle/>
          <a:p>
            <a:r>
              <a:rPr lang="es-ES" sz="2000" dirty="0"/>
              <a:t>1. Verificación que el método fue invocado con parámetros genéricos</a:t>
            </a:r>
            <a:endParaRPr lang="es-ES" sz="2000" b="1" i="1" dirty="0"/>
          </a:p>
        </p:txBody>
      </p:sp>
      <p:pic>
        <p:nvPicPr>
          <p:cNvPr id="8" name="Picture 7">
            <a:extLst>
              <a:ext uri="{FF2B5EF4-FFF2-40B4-BE49-F238E27FC236}">
                <a16:creationId xmlns:a16="http://schemas.microsoft.com/office/drawing/2014/main" id="{2F9010B3-901B-C38B-C49E-6C31B16B6438}"/>
              </a:ext>
            </a:extLst>
          </p:cNvPr>
          <p:cNvPicPr>
            <a:picLocks noChangeAspect="1"/>
          </p:cNvPicPr>
          <p:nvPr/>
        </p:nvPicPr>
        <p:blipFill>
          <a:blip r:embed="rId4"/>
          <a:stretch>
            <a:fillRect/>
          </a:stretch>
        </p:blipFill>
        <p:spPr>
          <a:xfrm>
            <a:off x="1466751" y="2959186"/>
            <a:ext cx="4972744" cy="2124371"/>
          </a:xfrm>
          <a:prstGeom prst="rect">
            <a:avLst/>
          </a:prstGeom>
        </p:spPr>
      </p:pic>
      <p:pic>
        <p:nvPicPr>
          <p:cNvPr id="11" name="Picture 10">
            <a:extLst>
              <a:ext uri="{FF2B5EF4-FFF2-40B4-BE49-F238E27FC236}">
                <a16:creationId xmlns:a16="http://schemas.microsoft.com/office/drawing/2014/main" id="{8BDAEBA1-62DF-F938-408D-F4DAAD9CF98D}"/>
              </a:ext>
            </a:extLst>
          </p:cNvPr>
          <p:cNvPicPr>
            <a:picLocks noChangeAspect="1"/>
          </p:cNvPicPr>
          <p:nvPr/>
        </p:nvPicPr>
        <p:blipFill>
          <a:blip r:embed="rId5"/>
          <a:stretch>
            <a:fillRect/>
          </a:stretch>
        </p:blipFill>
        <p:spPr>
          <a:xfrm>
            <a:off x="6591367" y="2959186"/>
            <a:ext cx="4839375" cy="438211"/>
          </a:xfrm>
          <a:prstGeom prst="rect">
            <a:avLst/>
          </a:prstGeom>
        </p:spPr>
      </p:pic>
    </p:spTree>
    <p:extLst>
      <p:ext uri="{BB962C8B-B14F-4D97-AF65-F5344CB8AC3E}">
        <p14:creationId xmlns:p14="http://schemas.microsoft.com/office/powerpoint/2010/main" val="25803939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F6F8979-F417-3360-EC33-9D31484869D8}"/>
              </a:ext>
            </a:extLst>
          </p:cNvPr>
          <p:cNvPicPr>
            <a:picLocks noChangeAspect="1"/>
          </p:cNvPicPr>
          <p:nvPr/>
        </p:nvPicPr>
        <p:blipFill>
          <a:blip r:embed="rId2"/>
          <a:stretch>
            <a:fillRect/>
          </a:stretch>
        </p:blipFill>
        <p:spPr>
          <a:xfrm>
            <a:off x="9846049" y="222322"/>
            <a:ext cx="2219635" cy="1019317"/>
          </a:xfrm>
          <a:prstGeom prst="rect">
            <a:avLst/>
          </a:prstGeom>
        </p:spPr>
      </p:pic>
      <p:sp>
        <p:nvSpPr>
          <p:cNvPr id="16" name="TextBox 15">
            <a:extLst>
              <a:ext uri="{FF2B5EF4-FFF2-40B4-BE49-F238E27FC236}">
                <a16:creationId xmlns:a16="http://schemas.microsoft.com/office/drawing/2014/main" id="{0651A76B-1473-8979-A4A4-AE10A5C2EA7F}"/>
              </a:ext>
            </a:extLst>
          </p:cNvPr>
          <p:cNvSpPr txBox="1"/>
          <p:nvPr/>
        </p:nvSpPr>
        <p:spPr>
          <a:xfrm>
            <a:off x="1359216" y="1410109"/>
            <a:ext cx="11538065" cy="707886"/>
          </a:xfrm>
          <a:prstGeom prst="rect">
            <a:avLst/>
          </a:prstGeom>
          <a:noFill/>
        </p:spPr>
        <p:txBody>
          <a:bodyPr wrap="square" rtlCol="0">
            <a:spAutoFit/>
          </a:bodyPr>
          <a:lstStyle/>
          <a:p>
            <a:r>
              <a:rPr lang="en-US" sz="4000" dirty="0"/>
              <a:t>Mockito - Verifiers</a:t>
            </a:r>
          </a:p>
        </p:txBody>
      </p:sp>
      <p:pic>
        <p:nvPicPr>
          <p:cNvPr id="5" name="Picture 4">
            <a:extLst>
              <a:ext uri="{FF2B5EF4-FFF2-40B4-BE49-F238E27FC236}">
                <a16:creationId xmlns:a16="http://schemas.microsoft.com/office/drawing/2014/main" id="{B6B57C09-F52C-B493-401F-66B5E79CE492}"/>
              </a:ext>
            </a:extLst>
          </p:cNvPr>
          <p:cNvPicPr>
            <a:picLocks noChangeAspect="1"/>
          </p:cNvPicPr>
          <p:nvPr/>
        </p:nvPicPr>
        <p:blipFill>
          <a:blip r:embed="rId3"/>
          <a:stretch>
            <a:fillRect/>
          </a:stretch>
        </p:blipFill>
        <p:spPr>
          <a:xfrm>
            <a:off x="1829256" y="290629"/>
            <a:ext cx="1676681" cy="707887"/>
          </a:xfrm>
          <a:prstGeom prst="rect">
            <a:avLst/>
          </a:prstGeom>
        </p:spPr>
      </p:pic>
      <p:sp>
        <p:nvSpPr>
          <p:cNvPr id="12" name="Rectangle 2">
            <a:extLst>
              <a:ext uri="{FF2B5EF4-FFF2-40B4-BE49-F238E27FC236}">
                <a16:creationId xmlns:a16="http://schemas.microsoft.com/office/drawing/2014/main" id="{D631ABE0-4921-B2D9-1ED8-0ED3B94C7CCA}"/>
              </a:ext>
            </a:extLst>
          </p:cNvPr>
          <p:cNvSpPr>
            <a:spLocks noGrp="1" noChangeArrowheads="1"/>
          </p:cNvSpPr>
          <p:nvPr>
            <p:ph type="subTitle" idx="1"/>
          </p:nvPr>
        </p:nvSpPr>
        <p:spPr bwMode="auto">
          <a:xfrm>
            <a:off x="701675" y="3172105"/>
            <a:ext cx="23756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i="1" u="none" strike="noStrike" cap="none" normalizeH="0" baseline="0" dirty="0">
                <a:ln>
                  <a:noFill/>
                </a:ln>
                <a:solidFill>
                  <a:schemeClr val="tx1"/>
                </a:solidFill>
                <a:effectLst/>
              </a:rPr>
              <a:t> </a:t>
            </a:r>
          </a:p>
        </p:txBody>
      </p:sp>
      <p:sp>
        <p:nvSpPr>
          <p:cNvPr id="2" name="TextBox 1">
            <a:extLst>
              <a:ext uri="{FF2B5EF4-FFF2-40B4-BE49-F238E27FC236}">
                <a16:creationId xmlns:a16="http://schemas.microsoft.com/office/drawing/2014/main" id="{CA671292-2EC8-15EC-EDBF-F842EA4D91D4}"/>
              </a:ext>
            </a:extLst>
          </p:cNvPr>
          <p:cNvSpPr txBox="1"/>
          <p:nvPr/>
        </p:nvSpPr>
        <p:spPr>
          <a:xfrm>
            <a:off x="1359216" y="2219759"/>
            <a:ext cx="6448300" cy="400110"/>
          </a:xfrm>
          <a:prstGeom prst="rect">
            <a:avLst/>
          </a:prstGeom>
          <a:noFill/>
        </p:spPr>
        <p:txBody>
          <a:bodyPr wrap="square">
            <a:spAutoFit/>
          </a:bodyPr>
          <a:lstStyle/>
          <a:p>
            <a:r>
              <a:rPr lang="es-ES" sz="2000" dirty="0"/>
              <a:t>2. Verificación número de invocaciones</a:t>
            </a:r>
            <a:endParaRPr lang="es-ES" sz="2000" b="1" i="1" dirty="0"/>
          </a:p>
        </p:txBody>
      </p:sp>
      <p:pic>
        <p:nvPicPr>
          <p:cNvPr id="4" name="Picture 3">
            <a:extLst>
              <a:ext uri="{FF2B5EF4-FFF2-40B4-BE49-F238E27FC236}">
                <a16:creationId xmlns:a16="http://schemas.microsoft.com/office/drawing/2014/main" id="{6A43CF53-C92C-097A-0F17-0AB77EF3351E}"/>
              </a:ext>
            </a:extLst>
          </p:cNvPr>
          <p:cNvPicPr>
            <a:picLocks noChangeAspect="1"/>
          </p:cNvPicPr>
          <p:nvPr/>
        </p:nvPicPr>
        <p:blipFill>
          <a:blip r:embed="rId4"/>
          <a:stretch>
            <a:fillRect/>
          </a:stretch>
        </p:blipFill>
        <p:spPr>
          <a:xfrm>
            <a:off x="1481066" y="2841340"/>
            <a:ext cx="3982006" cy="1914792"/>
          </a:xfrm>
          <a:prstGeom prst="rect">
            <a:avLst/>
          </a:prstGeom>
        </p:spPr>
      </p:pic>
    </p:spTree>
    <p:extLst>
      <p:ext uri="{BB962C8B-B14F-4D97-AF65-F5344CB8AC3E}">
        <p14:creationId xmlns:p14="http://schemas.microsoft.com/office/powerpoint/2010/main" val="182457798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F6F8979-F417-3360-EC33-9D31484869D8}"/>
              </a:ext>
            </a:extLst>
          </p:cNvPr>
          <p:cNvPicPr>
            <a:picLocks noChangeAspect="1"/>
          </p:cNvPicPr>
          <p:nvPr/>
        </p:nvPicPr>
        <p:blipFill>
          <a:blip r:embed="rId2"/>
          <a:stretch>
            <a:fillRect/>
          </a:stretch>
        </p:blipFill>
        <p:spPr>
          <a:xfrm>
            <a:off x="9846049" y="222322"/>
            <a:ext cx="2219635" cy="1019317"/>
          </a:xfrm>
          <a:prstGeom prst="rect">
            <a:avLst/>
          </a:prstGeom>
        </p:spPr>
      </p:pic>
      <p:sp>
        <p:nvSpPr>
          <p:cNvPr id="16" name="TextBox 15">
            <a:extLst>
              <a:ext uri="{FF2B5EF4-FFF2-40B4-BE49-F238E27FC236}">
                <a16:creationId xmlns:a16="http://schemas.microsoft.com/office/drawing/2014/main" id="{0651A76B-1473-8979-A4A4-AE10A5C2EA7F}"/>
              </a:ext>
            </a:extLst>
          </p:cNvPr>
          <p:cNvSpPr txBox="1"/>
          <p:nvPr/>
        </p:nvSpPr>
        <p:spPr>
          <a:xfrm>
            <a:off x="1359216" y="1410109"/>
            <a:ext cx="11538065" cy="707886"/>
          </a:xfrm>
          <a:prstGeom prst="rect">
            <a:avLst/>
          </a:prstGeom>
          <a:noFill/>
        </p:spPr>
        <p:txBody>
          <a:bodyPr wrap="square" rtlCol="0">
            <a:spAutoFit/>
          </a:bodyPr>
          <a:lstStyle/>
          <a:p>
            <a:r>
              <a:rPr lang="en-US" sz="4000" dirty="0"/>
              <a:t>Mockito - Verifiers</a:t>
            </a:r>
          </a:p>
        </p:txBody>
      </p:sp>
      <p:pic>
        <p:nvPicPr>
          <p:cNvPr id="5" name="Picture 4">
            <a:extLst>
              <a:ext uri="{FF2B5EF4-FFF2-40B4-BE49-F238E27FC236}">
                <a16:creationId xmlns:a16="http://schemas.microsoft.com/office/drawing/2014/main" id="{B6B57C09-F52C-B493-401F-66B5E79CE492}"/>
              </a:ext>
            </a:extLst>
          </p:cNvPr>
          <p:cNvPicPr>
            <a:picLocks noChangeAspect="1"/>
          </p:cNvPicPr>
          <p:nvPr/>
        </p:nvPicPr>
        <p:blipFill>
          <a:blip r:embed="rId3"/>
          <a:stretch>
            <a:fillRect/>
          </a:stretch>
        </p:blipFill>
        <p:spPr>
          <a:xfrm>
            <a:off x="1829256" y="290629"/>
            <a:ext cx="1676681" cy="707887"/>
          </a:xfrm>
          <a:prstGeom prst="rect">
            <a:avLst/>
          </a:prstGeom>
        </p:spPr>
      </p:pic>
      <p:sp>
        <p:nvSpPr>
          <p:cNvPr id="12" name="Rectangle 2">
            <a:extLst>
              <a:ext uri="{FF2B5EF4-FFF2-40B4-BE49-F238E27FC236}">
                <a16:creationId xmlns:a16="http://schemas.microsoft.com/office/drawing/2014/main" id="{D631ABE0-4921-B2D9-1ED8-0ED3B94C7CCA}"/>
              </a:ext>
            </a:extLst>
          </p:cNvPr>
          <p:cNvSpPr>
            <a:spLocks noGrp="1" noChangeArrowheads="1"/>
          </p:cNvSpPr>
          <p:nvPr>
            <p:ph type="subTitle" idx="1"/>
          </p:nvPr>
        </p:nvSpPr>
        <p:spPr bwMode="auto">
          <a:xfrm>
            <a:off x="701675" y="3172105"/>
            <a:ext cx="23756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i="1" u="none" strike="noStrike" cap="none" normalizeH="0" baseline="0" dirty="0">
                <a:ln>
                  <a:noFill/>
                </a:ln>
                <a:solidFill>
                  <a:schemeClr val="tx1"/>
                </a:solidFill>
                <a:effectLst/>
              </a:rPr>
              <a:t> </a:t>
            </a:r>
          </a:p>
        </p:txBody>
      </p:sp>
      <p:sp>
        <p:nvSpPr>
          <p:cNvPr id="2" name="TextBox 1">
            <a:extLst>
              <a:ext uri="{FF2B5EF4-FFF2-40B4-BE49-F238E27FC236}">
                <a16:creationId xmlns:a16="http://schemas.microsoft.com/office/drawing/2014/main" id="{CA671292-2EC8-15EC-EDBF-F842EA4D91D4}"/>
              </a:ext>
            </a:extLst>
          </p:cNvPr>
          <p:cNvSpPr txBox="1"/>
          <p:nvPr/>
        </p:nvSpPr>
        <p:spPr>
          <a:xfrm>
            <a:off x="1359216" y="2219759"/>
            <a:ext cx="6448300" cy="400110"/>
          </a:xfrm>
          <a:prstGeom prst="rect">
            <a:avLst/>
          </a:prstGeom>
          <a:noFill/>
        </p:spPr>
        <p:txBody>
          <a:bodyPr wrap="square">
            <a:spAutoFit/>
          </a:bodyPr>
          <a:lstStyle/>
          <a:p>
            <a:r>
              <a:rPr lang="es-ES" sz="2000" dirty="0"/>
              <a:t>3. Verificación nunca hubo invocaciones</a:t>
            </a:r>
            <a:endParaRPr lang="es-ES" sz="2000" b="1" i="1" dirty="0"/>
          </a:p>
        </p:txBody>
      </p:sp>
      <p:pic>
        <p:nvPicPr>
          <p:cNvPr id="6" name="Picture 5">
            <a:extLst>
              <a:ext uri="{FF2B5EF4-FFF2-40B4-BE49-F238E27FC236}">
                <a16:creationId xmlns:a16="http://schemas.microsoft.com/office/drawing/2014/main" id="{2F009254-9119-D200-0C06-3F27A9C154B4}"/>
              </a:ext>
            </a:extLst>
          </p:cNvPr>
          <p:cNvPicPr>
            <a:picLocks noChangeAspect="1"/>
          </p:cNvPicPr>
          <p:nvPr/>
        </p:nvPicPr>
        <p:blipFill>
          <a:blip r:embed="rId4"/>
          <a:stretch>
            <a:fillRect/>
          </a:stretch>
        </p:blipFill>
        <p:spPr>
          <a:xfrm>
            <a:off x="1461366" y="2802392"/>
            <a:ext cx="3210373" cy="1409897"/>
          </a:xfrm>
          <a:prstGeom prst="rect">
            <a:avLst/>
          </a:prstGeom>
        </p:spPr>
      </p:pic>
    </p:spTree>
    <p:extLst>
      <p:ext uri="{BB962C8B-B14F-4D97-AF65-F5344CB8AC3E}">
        <p14:creationId xmlns:p14="http://schemas.microsoft.com/office/powerpoint/2010/main" val="219170468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F6F8979-F417-3360-EC33-9D31484869D8}"/>
              </a:ext>
            </a:extLst>
          </p:cNvPr>
          <p:cNvPicPr>
            <a:picLocks noChangeAspect="1"/>
          </p:cNvPicPr>
          <p:nvPr/>
        </p:nvPicPr>
        <p:blipFill>
          <a:blip r:embed="rId2"/>
          <a:stretch>
            <a:fillRect/>
          </a:stretch>
        </p:blipFill>
        <p:spPr>
          <a:xfrm>
            <a:off x="9846049" y="222322"/>
            <a:ext cx="2219635" cy="1019317"/>
          </a:xfrm>
          <a:prstGeom prst="rect">
            <a:avLst/>
          </a:prstGeom>
        </p:spPr>
      </p:pic>
      <p:sp>
        <p:nvSpPr>
          <p:cNvPr id="16" name="TextBox 15">
            <a:extLst>
              <a:ext uri="{FF2B5EF4-FFF2-40B4-BE49-F238E27FC236}">
                <a16:creationId xmlns:a16="http://schemas.microsoft.com/office/drawing/2014/main" id="{0651A76B-1473-8979-A4A4-AE10A5C2EA7F}"/>
              </a:ext>
            </a:extLst>
          </p:cNvPr>
          <p:cNvSpPr txBox="1"/>
          <p:nvPr/>
        </p:nvSpPr>
        <p:spPr>
          <a:xfrm>
            <a:off x="1359216" y="1410109"/>
            <a:ext cx="11538065" cy="707886"/>
          </a:xfrm>
          <a:prstGeom prst="rect">
            <a:avLst/>
          </a:prstGeom>
          <a:noFill/>
        </p:spPr>
        <p:txBody>
          <a:bodyPr wrap="square" rtlCol="0">
            <a:spAutoFit/>
          </a:bodyPr>
          <a:lstStyle/>
          <a:p>
            <a:r>
              <a:rPr lang="en-US" sz="4000" dirty="0"/>
              <a:t>Mockito - Verifiers</a:t>
            </a:r>
          </a:p>
        </p:txBody>
      </p:sp>
      <p:pic>
        <p:nvPicPr>
          <p:cNvPr id="5" name="Picture 4">
            <a:extLst>
              <a:ext uri="{FF2B5EF4-FFF2-40B4-BE49-F238E27FC236}">
                <a16:creationId xmlns:a16="http://schemas.microsoft.com/office/drawing/2014/main" id="{B6B57C09-F52C-B493-401F-66B5E79CE492}"/>
              </a:ext>
            </a:extLst>
          </p:cNvPr>
          <p:cNvPicPr>
            <a:picLocks noChangeAspect="1"/>
          </p:cNvPicPr>
          <p:nvPr/>
        </p:nvPicPr>
        <p:blipFill>
          <a:blip r:embed="rId3"/>
          <a:stretch>
            <a:fillRect/>
          </a:stretch>
        </p:blipFill>
        <p:spPr>
          <a:xfrm>
            <a:off x="1829256" y="290629"/>
            <a:ext cx="1676681" cy="707887"/>
          </a:xfrm>
          <a:prstGeom prst="rect">
            <a:avLst/>
          </a:prstGeom>
        </p:spPr>
      </p:pic>
      <p:sp>
        <p:nvSpPr>
          <p:cNvPr id="12" name="Rectangle 2">
            <a:extLst>
              <a:ext uri="{FF2B5EF4-FFF2-40B4-BE49-F238E27FC236}">
                <a16:creationId xmlns:a16="http://schemas.microsoft.com/office/drawing/2014/main" id="{D631ABE0-4921-B2D9-1ED8-0ED3B94C7CCA}"/>
              </a:ext>
            </a:extLst>
          </p:cNvPr>
          <p:cNvSpPr>
            <a:spLocks noGrp="1" noChangeArrowheads="1"/>
          </p:cNvSpPr>
          <p:nvPr>
            <p:ph type="subTitle" idx="1"/>
          </p:nvPr>
        </p:nvSpPr>
        <p:spPr bwMode="auto">
          <a:xfrm>
            <a:off x="701675" y="3172105"/>
            <a:ext cx="23756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i="1" u="none" strike="noStrike" cap="none" normalizeH="0" baseline="0" dirty="0">
                <a:ln>
                  <a:noFill/>
                </a:ln>
                <a:solidFill>
                  <a:schemeClr val="tx1"/>
                </a:solidFill>
                <a:effectLst/>
              </a:rPr>
              <a:t> </a:t>
            </a:r>
          </a:p>
        </p:txBody>
      </p:sp>
      <p:sp>
        <p:nvSpPr>
          <p:cNvPr id="2" name="TextBox 1">
            <a:extLst>
              <a:ext uri="{FF2B5EF4-FFF2-40B4-BE49-F238E27FC236}">
                <a16:creationId xmlns:a16="http://schemas.microsoft.com/office/drawing/2014/main" id="{CA671292-2EC8-15EC-EDBF-F842EA4D91D4}"/>
              </a:ext>
            </a:extLst>
          </p:cNvPr>
          <p:cNvSpPr txBox="1"/>
          <p:nvPr/>
        </p:nvSpPr>
        <p:spPr>
          <a:xfrm>
            <a:off x="1359216" y="2219759"/>
            <a:ext cx="6448300" cy="400110"/>
          </a:xfrm>
          <a:prstGeom prst="rect">
            <a:avLst/>
          </a:prstGeom>
          <a:noFill/>
        </p:spPr>
        <p:txBody>
          <a:bodyPr wrap="square">
            <a:spAutoFit/>
          </a:bodyPr>
          <a:lstStyle/>
          <a:p>
            <a:r>
              <a:rPr lang="es-ES" sz="2000" dirty="0"/>
              <a:t>4. Verificación con parámetros concretos</a:t>
            </a:r>
            <a:endParaRPr lang="es-ES" sz="2000" b="1" i="1" dirty="0"/>
          </a:p>
        </p:txBody>
      </p:sp>
      <p:pic>
        <p:nvPicPr>
          <p:cNvPr id="4" name="Picture 3">
            <a:extLst>
              <a:ext uri="{FF2B5EF4-FFF2-40B4-BE49-F238E27FC236}">
                <a16:creationId xmlns:a16="http://schemas.microsoft.com/office/drawing/2014/main" id="{5771FDF5-F363-56B8-481D-AC9433F3B413}"/>
              </a:ext>
            </a:extLst>
          </p:cNvPr>
          <p:cNvPicPr>
            <a:picLocks noChangeAspect="1"/>
          </p:cNvPicPr>
          <p:nvPr/>
        </p:nvPicPr>
        <p:blipFill>
          <a:blip r:embed="rId4"/>
          <a:stretch>
            <a:fillRect/>
          </a:stretch>
        </p:blipFill>
        <p:spPr>
          <a:xfrm>
            <a:off x="1465774" y="2823379"/>
            <a:ext cx="4744112" cy="2324424"/>
          </a:xfrm>
          <a:prstGeom prst="rect">
            <a:avLst/>
          </a:prstGeom>
        </p:spPr>
      </p:pic>
    </p:spTree>
    <p:extLst>
      <p:ext uri="{BB962C8B-B14F-4D97-AF65-F5344CB8AC3E}">
        <p14:creationId xmlns:p14="http://schemas.microsoft.com/office/powerpoint/2010/main" val="376109165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F6F8979-F417-3360-EC33-9D31484869D8}"/>
              </a:ext>
            </a:extLst>
          </p:cNvPr>
          <p:cNvPicPr>
            <a:picLocks noChangeAspect="1"/>
          </p:cNvPicPr>
          <p:nvPr/>
        </p:nvPicPr>
        <p:blipFill>
          <a:blip r:embed="rId2"/>
          <a:stretch>
            <a:fillRect/>
          </a:stretch>
        </p:blipFill>
        <p:spPr>
          <a:xfrm>
            <a:off x="9846049" y="222322"/>
            <a:ext cx="2219635" cy="1019317"/>
          </a:xfrm>
          <a:prstGeom prst="rect">
            <a:avLst/>
          </a:prstGeom>
        </p:spPr>
      </p:pic>
      <p:sp>
        <p:nvSpPr>
          <p:cNvPr id="16" name="TextBox 15">
            <a:extLst>
              <a:ext uri="{FF2B5EF4-FFF2-40B4-BE49-F238E27FC236}">
                <a16:creationId xmlns:a16="http://schemas.microsoft.com/office/drawing/2014/main" id="{0651A76B-1473-8979-A4A4-AE10A5C2EA7F}"/>
              </a:ext>
            </a:extLst>
          </p:cNvPr>
          <p:cNvSpPr txBox="1"/>
          <p:nvPr/>
        </p:nvSpPr>
        <p:spPr>
          <a:xfrm>
            <a:off x="1359216" y="1410109"/>
            <a:ext cx="11538065" cy="707886"/>
          </a:xfrm>
          <a:prstGeom prst="rect">
            <a:avLst/>
          </a:prstGeom>
          <a:noFill/>
        </p:spPr>
        <p:txBody>
          <a:bodyPr wrap="square" rtlCol="0">
            <a:spAutoFit/>
          </a:bodyPr>
          <a:lstStyle/>
          <a:p>
            <a:r>
              <a:rPr lang="en-US" sz="4000" dirty="0"/>
              <a:t>Mockito - Verifiers</a:t>
            </a:r>
          </a:p>
        </p:txBody>
      </p:sp>
      <p:pic>
        <p:nvPicPr>
          <p:cNvPr id="5" name="Picture 4">
            <a:extLst>
              <a:ext uri="{FF2B5EF4-FFF2-40B4-BE49-F238E27FC236}">
                <a16:creationId xmlns:a16="http://schemas.microsoft.com/office/drawing/2014/main" id="{B6B57C09-F52C-B493-401F-66B5E79CE492}"/>
              </a:ext>
            </a:extLst>
          </p:cNvPr>
          <p:cNvPicPr>
            <a:picLocks noChangeAspect="1"/>
          </p:cNvPicPr>
          <p:nvPr/>
        </p:nvPicPr>
        <p:blipFill>
          <a:blip r:embed="rId3"/>
          <a:stretch>
            <a:fillRect/>
          </a:stretch>
        </p:blipFill>
        <p:spPr>
          <a:xfrm>
            <a:off x="1829256" y="290629"/>
            <a:ext cx="1676681" cy="707887"/>
          </a:xfrm>
          <a:prstGeom prst="rect">
            <a:avLst/>
          </a:prstGeom>
        </p:spPr>
      </p:pic>
      <p:sp>
        <p:nvSpPr>
          <p:cNvPr id="12" name="Rectangle 2">
            <a:extLst>
              <a:ext uri="{FF2B5EF4-FFF2-40B4-BE49-F238E27FC236}">
                <a16:creationId xmlns:a16="http://schemas.microsoft.com/office/drawing/2014/main" id="{D631ABE0-4921-B2D9-1ED8-0ED3B94C7CCA}"/>
              </a:ext>
            </a:extLst>
          </p:cNvPr>
          <p:cNvSpPr>
            <a:spLocks noGrp="1" noChangeArrowheads="1"/>
          </p:cNvSpPr>
          <p:nvPr>
            <p:ph type="subTitle" idx="1"/>
          </p:nvPr>
        </p:nvSpPr>
        <p:spPr bwMode="auto">
          <a:xfrm>
            <a:off x="701675" y="3172105"/>
            <a:ext cx="23756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i="1" u="none" strike="noStrike" cap="none" normalizeH="0" baseline="0" dirty="0">
                <a:ln>
                  <a:noFill/>
                </a:ln>
                <a:solidFill>
                  <a:schemeClr val="tx1"/>
                </a:solidFill>
                <a:effectLst/>
              </a:rPr>
              <a:t> </a:t>
            </a:r>
          </a:p>
        </p:txBody>
      </p:sp>
      <p:sp>
        <p:nvSpPr>
          <p:cNvPr id="2" name="TextBox 1">
            <a:extLst>
              <a:ext uri="{FF2B5EF4-FFF2-40B4-BE49-F238E27FC236}">
                <a16:creationId xmlns:a16="http://schemas.microsoft.com/office/drawing/2014/main" id="{CA671292-2EC8-15EC-EDBF-F842EA4D91D4}"/>
              </a:ext>
            </a:extLst>
          </p:cNvPr>
          <p:cNvSpPr txBox="1"/>
          <p:nvPr/>
        </p:nvSpPr>
        <p:spPr>
          <a:xfrm>
            <a:off x="1359216" y="2219759"/>
            <a:ext cx="6448300" cy="400110"/>
          </a:xfrm>
          <a:prstGeom prst="rect">
            <a:avLst/>
          </a:prstGeom>
          <a:noFill/>
        </p:spPr>
        <p:txBody>
          <a:bodyPr wrap="square">
            <a:spAutoFit/>
          </a:bodyPr>
          <a:lstStyle/>
          <a:p>
            <a:r>
              <a:rPr lang="es-ES" sz="2000" dirty="0"/>
              <a:t>5. Verificación del orden de llamada (</a:t>
            </a:r>
            <a:r>
              <a:rPr lang="es-ES" sz="2000" dirty="0" err="1"/>
              <a:t>inOrder</a:t>
            </a:r>
            <a:r>
              <a:rPr lang="es-ES" sz="2000" dirty="0"/>
              <a:t>)</a:t>
            </a:r>
            <a:endParaRPr lang="es-ES" sz="2000" b="1" i="1" dirty="0"/>
          </a:p>
        </p:txBody>
      </p:sp>
      <p:pic>
        <p:nvPicPr>
          <p:cNvPr id="8" name="Picture 7">
            <a:extLst>
              <a:ext uri="{FF2B5EF4-FFF2-40B4-BE49-F238E27FC236}">
                <a16:creationId xmlns:a16="http://schemas.microsoft.com/office/drawing/2014/main" id="{588D8A0B-7E21-1676-AD20-661878DD429E}"/>
              </a:ext>
            </a:extLst>
          </p:cNvPr>
          <p:cNvPicPr>
            <a:picLocks noChangeAspect="1"/>
          </p:cNvPicPr>
          <p:nvPr/>
        </p:nvPicPr>
        <p:blipFill>
          <a:blip r:embed="rId4"/>
          <a:stretch>
            <a:fillRect/>
          </a:stretch>
        </p:blipFill>
        <p:spPr>
          <a:xfrm>
            <a:off x="1470867" y="3126207"/>
            <a:ext cx="4153480" cy="3057952"/>
          </a:xfrm>
          <a:prstGeom prst="rect">
            <a:avLst/>
          </a:prstGeom>
        </p:spPr>
      </p:pic>
    </p:spTree>
    <p:extLst>
      <p:ext uri="{BB962C8B-B14F-4D97-AF65-F5344CB8AC3E}">
        <p14:creationId xmlns:p14="http://schemas.microsoft.com/office/powerpoint/2010/main" val="141509459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F6F8979-F417-3360-EC33-9D31484869D8}"/>
              </a:ext>
            </a:extLst>
          </p:cNvPr>
          <p:cNvPicPr>
            <a:picLocks noChangeAspect="1"/>
          </p:cNvPicPr>
          <p:nvPr/>
        </p:nvPicPr>
        <p:blipFill>
          <a:blip r:embed="rId2"/>
          <a:stretch>
            <a:fillRect/>
          </a:stretch>
        </p:blipFill>
        <p:spPr>
          <a:xfrm>
            <a:off x="9846049" y="222322"/>
            <a:ext cx="2219635" cy="1019317"/>
          </a:xfrm>
          <a:prstGeom prst="rect">
            <a:avLst/>
          </a:prstGeom>
        </p:spPr>
      </p:pic>
      <p:sp>
        <p:nvSpPr>
          <p:cNvPr id="16" name="TextBox 15">
            <a:extLst>
              <a:ext uri="{FF2B5EF4-FFF2-40B4-BE49-F238E27FC236}">
                <a16:creationId xmlns:a16="http://schemas.microsoft.com/office/drawing/2014/main" id="{0651A76B-1473-8979-A4A4-AE10A5C2EA7F}"/>
              </a:ext>
            </a:extLst>
          </p:cNvPr>
          <p:cNvSpPr txBox="1"/>
          <p:nvPr/>
        </p:nvSpPr>
        <p:spPr>
          <a:xfrm>
            <a:off x="1359216" y="1410109"/>
            <a:ext cx="11538065" cy="707886"/>
          </a:xfrm>
          <a:prstGeom prst="rect">
            <a:avLst/>
          </a:prstGeom>
          <a:noFill/>
        </p:spPr>
        <p:txBody>
          <a:bodyPr wrap="square" rtlCol="0">
            <a:spAutoFit/>
          </a:bodyPr>
          <a:lstStyle/>
          <a:p>
            <a:r>
              <a:rPr lang="en-US" sz="4000" dirty="0"/>
              <a:t>Mockito - Verifiers</a:t>
            </a:r>
          </a:p>
        </p:txBody>
      </p:sp>
      <p:pic>
        <p:nvPicPr>
          <p:cNvPr id="5" name="Picture 4">
            <a:extLst>
              <a:ext uri="{FF2B5EF4-FFF2-40B4-BE49-F238E27FC236}">
                <a16:creationId xmlns:a16="http://schemas.microsoft.com/office/drawing/2014/main" id="{B6B57C09-F52C-B493-401F-66B5E79CE492}"/>
              </a:ext>
            </a:extLst>
          </p:cNvPr>
          <p:cNvPicPr>
            <a:picLocks noChangeAspect="1"/>
          </p:cNvPicPr>
          <p:nvPr/>
        </p:nvPicPr>
        <p:blipFill>
          <a:blip r:embed="rId3"/>
          <a:stretch>
            <a:fillRect/>
          </a:stretch>
        </p:blipFill>
        <p:spPr>
          <a:xfrm>
            <a:off x="1829256" y="290629"/>
            <a:ext cx="1676681" cy="707887"/>
          </a:xfrm>
          <a:prstGeom prst="rect">
            <a:avLst/>
          </a:prstGeom>
        </p:spPr>
      </p:pic>
      <p:sp>
        <p:nvSpPr>
          <p:cNvPr id="12" name="Rectangle 2">
            <a:extLst>
              <a:ext uri="{FF2B5EF4-FFF2-40B4-BE49-F238E27FC236}">
                <a16:creationId xmlns:a16="http://schemas.microsoft.com/office/drawing/2014/main" id="{D631ABE0-4921-B2D9-1ED8-0ED3B94C7CCA}"/>
              </a:ext>
            </a:extLst>
          </p:cNvPr>
          <p:cNvSpPr>
            <a:spLocks noGrp="1" noChangeArrowheads="1"/>
          </p:cNvSpPr>
          <p:nvPr>
            <p:ph type="subTitle" idx="1"/>
          </p:nvPr>
        </p:nvSpPr>
        <p:spPr bwMode="auto">
          <a:xfrm>
            <a:off x="701675" y="3172105"/>
            <a:ext cx="23756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i="1" u="none" strike="noStrike" cap="none" normalizeH="0" baseline="0" dirty="0">
                <a:ln>
                  <a:noFill/>
                </a:ln>
                <a:solidFill>
                  <a:schemeClr val="tx1"/>
                </a:solidFill>
                <a:effectLst/>
              </a:rPr>
              <a:t> </a:t>
            </a:r>
          </a:p>
        </p:txBody>
      </p:sp>
      <p:sp>
        <p:nvSpPr>
          <p:cNvPr id="2" name="TextBox 1">
            <a:extLst>
              <a:ext uri="{FF2B5EF4-FFF2-40B4-BE49-F238E27FC236}">
                <a16:creationId xmlns:a16="http://schemas.microsoft.com/office/drawing/2014/main" id="{CA671292-2EC8-15EC-EDBF-F842EA4D91D4}"/>
              </a:ext>
            </a:extLst>
          </p:cNvPr>
          <p:cNvSpPr txBox="1"/>
          <p:nvPr/>
        </p:nvSpPr>
        <p:spPr>
          <a:xfrm>
            <a:off x="1359216" y="2219759"/>
            <a:ext cx="6448300" cy="400110"/>
          </a:xfrm>
          <a:prstGeom prst="rect">
            <a:avLst/>
          </a:prstGeom>
          <a:noFill/>
        </p:spPr>
        <p:txBody>
          <a:bodyPr wrap="square">
            <a:spAutoFit/>
          </a:bodyPr>
          <a:lstStyle/>
          <a:p>
            <a:r>
              <a:rPr lang="es-ES" sz="2000" dirty="0"/>
              <a:t>6. Verificación de no más interacciones</a:t>
            </a:r>
            <a:endParaRPr lang="es-ES" sz="2000" b="1" i="1" dirty="0"/>
          </a:p>
        </p:txBody>
      </p:sp>
      <p:pic>
        <p:nvPicPr>
          <p:cNvPr id="6" name="Picture 5">
            <a:extLst>
              <a:ext uri="{FF2B5EF4-FFF2-40B4-BE49-F238E27FC236}">
                <a16:creationId xmlns:a16="http://schemas.microsoft.com/office/drawing/2014/main" id="{F2042813-EA2F-9C44-0F73-EC7616FDD624}"/>
              </a:ext>
            </a:extLst>
          </p:cNvPr>
          <p:cNvPicPr>
            <a:picLocks noChangeAspect="1"/>
          </p:cNvPicPr>
          <p:nvPr/>
        </p:nvPicPr>
        <p:blipFill>
          <a:blip r:embed="rId4"/>
          <a:stretch>
            <a:fillRect/>
          </a:stretch>
        </p:blipFill>
        <p:spPr>
          <a:xfrm>
            <a:off x="1439036" y="2815238"/>
            <a:ext cx="5115639" cy="2086266"/>
          </a:xfrm>
          <a:prstGeom prst="rect">
            <a:avLst/>
          </a:prstGeom>
        </p:spPr>
      </p:pic>
    </p:spTree>
    <p:extLst>
      <p:ext uri="{BB962C8B-B14F-4D97-AF65-F5344CB8AC3E}">
        <p14:creationId xmlns:p14="http://schemas.microsoft.com/office/powerpoint/2010/main" val="87323090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F6F8979-F417-3360-EC33-9D31484869D8}"/>
              </a:ext>
            </a:extLst>
          </p:cNvPr>
          <p:cNvPicPr>
            <a:picLocks noChangeAspect="1"/>
          </p:cNvPicPr>
          <p:nvPr/>
        </p:nvPicPr>
        <p:blipFill>
          <a:blip r:embed="rId2"/>
          <a:stretch>
            <a:fillRect/>
          </a:stretch>
        </p:blipFill>
        <p:spPr>
          <a:xfrm>
            <a:off x="9846049" y="222322"/>
            <a:ext cx="2219635" cy="1019317"/>
          </a:xfrm>
          <a:prstGeom prst="rect">
            <a:avLst/>
          </a:prstGeom>
        </p:spPr>
      </p:pic>
      <p:sp>
        <p:nvSpPr>
          <p:cNvPr id="16" name="TextBox 15">
            <a:extLst>
              <a:ext uri="{FF2B5EF4-FFF2-40B4-BE49-F238E27FC236}">
                <a16:creationId xmlns:a16="http://schemas.microsoft.com/office/drawing/2014/main" id="{0651A76B-1473-8979-A4A4-AE10A5C2EA7F}"/>
              </a:ext>
            </a:extLst>
          </p:cNvPr>
          <p:cNvSpPr txBox="1"/>
          <p:nvPr/>
        </p:nvSpPr>
        <p:spPr>
          <a:xfrm>
            <a:off x="1359216" y="1410109"/>
            <a:ext cx="11538065" cy="707886"/>
          </a:xfrm>
          <a:prstGeom prst="rect">
            <a:avLst/>
          </a:prstGeom>
          <a:noFill/>
        </p:spPr>
        <p:txBody>
          <a:bodyPr wrap="square" rtlCol="0">
            <a:spAutoFit/>
          </a:bodyPr>
          <a:lstStyle/>
          <a:p>
            <a:r>
              <a:rPr lang="en-US" sz="4000" dirty="0"/>
              <a:t>Junit - Mockito</a:t>
            </a:r>
          </a:p>
        </p:txBody>
      </p:sp>
      <p:pic>
        <p:nvPicPr>
          <p:cNvPr id="5" name="Picture 4">
            <a:extLst>
              <a:ext uri="{FF2B5EF4-FFF2-40B4-BE49-F238E27FC236}">
                <a16:creationId xmlns:a16="http://schemas.microsoft.com/office/drawing/2014/main" id="{B6B57C09-F52C-B493-401F-66B5E79CE492}"/>
              </a:ext>
            </a:extLst>
          </p:cNvPr>
          <p:cNvPicPr>
            <a:picLocks noChangeAspect="1"/>
          </p:cNvPicPr>
          <p:nvPr/>
        </p:nvPicPr>
        <p:blipFill>
          <a:blip r:embed="rId3"/>
          <a:stretch>
            <a:fillRect/>
          </a:stretch>
        </p:blipFill>
        <p:spPr>
          <a:xfrm>
            <a:off x="1829256" y="290629"/>
            <a:ext cx="1676681" cy="707887"/>
          </a:xfrm>
          <a:prstGeom prst="rect">
            <a:avLst/>
          </a:prstGeom>
        </p:spPr>
      </p:pic>
      <p:sp>
        <p:nvSpPr>
          <p:cNvPr id="12" name="Rectangle 2">
            <a:extLst>
              <a:ext uri="{FF2B5EF4-FFF2-40B4-BE49-F238E27FC236}">
                <a16:creationId xmlns:a16="http://schemas.microsoft.com/office/drawing/2014/main" id="{D631ABE0-4921-B2D9-1ED8-0ED3B94C7CCA}"/>
              </a:ext>
            </a:extLst>
          </p:cNvPr>
          <p:cNvSpPr>
            <a:spLocks noGrp="1" noChangeArrowheads="1"/>
          </p:cNvSpPr>
          <p:nvPr>
            <p:ph type="subTitle" idx="1"/>
          </p:nvPr>
        </p:nvSpPr>
        <p:spPr bwMode="auto">
          <a:xfrm>
            <a:off x="701675" y="3172105"/>
            <a:ext cx="23756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i="1" u="none" strike="noStrike" cap="none" normalizeH="0" baseline="0" dirty="0">
                <a:ln>
                  <a:noFill/>
                </a:ln>
                <a:solidFill>
                  <a:schemeClr val="tx1"/>
                </a:solidFill>
                <a:effectLst/>
              </a:rPr>
              <a:t> </a:t>
            </a:r>
          </a:p>
        </p:txBody>
      </p:sp>
      <p:sp>
        <p:nvSpPr>
          <p:cNvPr id="2" name="TextBox 1">
            <a:extLst>
              <a:ext uri="{FF2B5EF4-FFF2-40B4-BE49-F238E27FC236}">
                <a16:creationId xmlns:a16="http://schemas.microsoft.com/office/drawing/2014/main" id="{A1165613-4278-C878-6F15-2E59503B0DED}"/>
              </a:ext>
            </a:extLst>
          </p:cNvPr>
          <p:cNvSpPr txBox="1"/>
          <p:nvPr/>
        </p:nvSpPr>
        <p:spPr>
          <a:xfrm>
            <a:off x="1646864" y="2879717"/>
            <a:ext cx="6448300" cy="1938992"/>
          </a:xfrm>
          <a:prstGeom prst="rect">
            <a:avLst/>
          </a:prstGeom>
          <a:noFill/>
        </p:spPr>
        <p:txBody>
          <a:bodyPr wrap="square">
            <a:spAutoFit/>
          </a:bodyPr>
          <a:lstStyle/>
          <a:p>
            <a:r>
              <a:rPr lang="es-ES" sz="2000" b="1" i="1" dirty="0"/>
              <a:t>Taller 5 – Junit - </a:t>
            </a:r>
            <a:r>
              <a:rPr lang="es-ES" sz="2000" b="1" i="1" dirty="0" err="1"/>
              <a:t>Mockito</a:t>
            </a:r>
            <a:r>
              <a:rPr lang="es-ES" sz="2000" b="1" i="1" dirty="0"/>
              <a:t>: </a:t>
            </a:r>
            <a:r>
              <a:rPr lang="es-ES" sz="2000" b="1" i="1" dirty="0" err="1"/>
              <a:t>verifiers</a:t>
            </a:r>
            <a:r>
              <a:rPr lang="es-ES" sz="2000" b="1" i="1" dirty="0"/>
              <a:t> y lo visto hasta ahora:</a:t>
            </a:r>
          </a:p>
          <a:p>
            <a:endParaRPr lang="es-ES" sz="2000" b="1" i="1" dirty="0"/>
          </a:p>
          <a:p>
            <a:pPr marL="342900" indent="-342900">
              <a:buFontTx/>
              <a:buChar char="-"/>
            </a:pPr>
            <a:r>
              <a:rPr lang="es-ES" sz="2000" b="1" i="1" dirty="0" err="1"/>
              <a:t>Verifiers</a:t>
            </a:r>
            <a:r>
              <a:rPr lang="es-ES" sz="2000" b="1" i="1" dirty="0"/>
              <a:t> (</a:t>
            </a:r>
            <a:r>
              <a:rPr lang="es-ES" sz="2000" b="1" i="1" dirty="0" err="1"/>
              <a:t>Mockito</a:t>
            </a:r>
            <a:r>
              <a:rPr lang="es-ES" sz="2000" b="1" i="1" dirty="0"/>
              <a:t>)</a:t>
            </a:r>
          </a:p>
          <a:p>
            <a:pPr marL="342900" indent="-342900">
              <a:buFontTx/>
              <a:buChar char="-"/>
            </a:pPr>
            <a:r>
              <a:rPr lang="es-ES" sz="2000" b="1" i="1" dirty="0" err="1"/>
              <a:t>Assets</a:t>
            </a:r>
            <a:r>
              <a:rPr lang="es-ES" sz="2000" b="1" i="1" dirty="0"/>
              <a:t> (Junit)</a:t>
            </a:r>
          </a:p>
          <a:p>
            <a:pPr marL="342900" indent="-342900">
              <a:buFontTx/>
              <a:buChar char="-"/>
            </a:pPr>
            <a:r>
              <a:rPr lang="es-ES" sz="2000" b="1" i="1" dirty="0"/>
              <a:t>Patrones (</a:t>
            </a:r>
            <a:r>
              <a:rPr lang="es-ES" sz="2000" b="1" i="1" dirty="0" err="1"/>
              <a:t>when-thenReturn</a:t>
            </a:r>
            <a:r>
              <a:rPr lang="es-ES" sz="2000" b="1" i="1" dirty="0"/>
              <a:t>…) (</a:t>
            </a:r>
            <a:r>
              <a:rPr lang="es-ES" sz="2000" b="1" i="1" dirty="0" err="1"/>
              <a:t>Mockito</a:t>
            </a:r>
            <a:r>
              <a:rPr lang="es-ES" sz="2000" b="1" i="1" dirty="0"/>
              <a:t>)</a:t>
            </a:r>
          </a:p>
          <a:p>
            <a:pPr marL="342900" indent="-342900">
              <a:buFontTx/>
              <a:buChar char="-"/>
            </a:pPr>
            <a:r>
              <a:rPr lang="es-ES" sz="2000" b="1" i="1" dirty="0"/>
              <a:t>…</a:t>
            </a:r>
          </a:p>
        </p:txBody>
      </p:sp>
    </p:spTree>
    <p:extLst>
      <p:ext uri="{BB962C8B-B14F-4D97-AF65-F5344CB8AC3E}">
        <p14:creationId xmlns:p14="http://schemas.microsoft.com/office/powerpoint/2010/main" val="70582645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F6F8979-F417-3360-EC33-9D31484869D8}"/>
              </a:ext>
            </a:extLst>
          </p:cNvPr>
          <p:cNvPicPr>
            <a:picLocks noChangeAspect="1"/>
          </p:cNvPicPr>
          <p:nvPr/>
        </p:nvPicPr>
        <p:blipFill>
          <a:blip r:embed="rId2"/>
          <a:stretch>
            <a:fillRect/>
          </a:stretch>
        </p:blipFill>
        <p:spPr>
          <a:xfrm>
            <a:off x="9846049" y="222322"/>
            <a:ext cx="2219635" cy="1019317"/>
          </a:xfrm>
          <a:prstGeom prst="rect">
            <a:avLst/>
          </a:prstGeom>
        </p:spPr>
      </p:pic>
      <p:sp>
        <p:nvSpPr>
          <p:cNvPr id="16" name="TextBox 15">
            <a:extLst>
              <a:ext uri="{FF2B5EF4-FFF2-40B4-BE49-F238E27FC236}">
                <a16:creationId xmlns:a16="http://schemas.microsoft.com/office/drawing/2014/main" id="{0651A76B-1473-8979-A4A4-AE10A5C2EA7F}"/>
              </a:ext>
            </a:extLst>
          </p:cNvPr>
          <p:cNvSpPr txBox="1"/>
          <p:nvPr/>
        </p:nvSpPr>
        <p:spPr>
          <a:xfrm>
            <a:off x="1359216" y="1410109"/>
            <a:ext cx="11538065" cy="707886"/>
          </a:xfrm>
          <a:prstGeom prst="rect">
            <a:avLst/>
          </a:prstGeom>
          <a:noFill/>
        </p:spPr>
        <p:txBody>
          <a:bodyPr wrap="square" rtlCol="0">
            <a:spAutoFit/>
          </a:bodyPr>
          <a:lstStyle/>
          <a:p>
            <a:r>
              <a:rPr lang="en-US" sz="4000" dirty="0"/>
              <a:t>Mockito - @Spy</a:t>
            </a:r>
          </a:p>
        </p:txBody>
      </p:sp>
      <p:pic>
        <p:nvPicPr>
          <p:cNvPr id="5" name="Picture 4">
            <a:extLst>
              <a:ext uri="{FF2B5EF4-FFF2-40B4-BE49-F238E27FC236}">
                <a16:creationId xmlns:a16="http://schemas.microsoft.com/office/drawing/2014/main" id="{B6B57C09-F52C-B493-401F-66B5E79CE492}"/>
              </a:ext>
            </a:extLst>
          </p:cNvPr>
          <p:cNvPicPr>
            <a:picLocks noChangeAspect="1"/>
          </p:cNvPicPr>
          <p:nvPr/>
        </p:nvPicPr>
        <p:blipFill>
          <a:blip r:embed="rId3"/>
          <a:stretch>
            <a:fillRect/>
          </a:stretch>
        </p:blipFill>
        <p:spPr>
          <a:xfrm>
            <a:off x="1829256" y="290629"/>
            <a:ext cx="1676681" cy="707887"/>
          </a:xfrm>
          <a:prstGeom prst="rect">
            <a:avLst/>
          </a:prstGeom>
        </p:spPr>
      </p:pic>
      <p:sp>
        <p:nvSpPr>
          <p:cNvPr id="12" name="Rectangle 2">
            <a:extLst>
              <a:ext uri="{FF2B5EF4-FFF2-40B4-BE49-F238E27FC236}">
                <a16:creationId xmlns:a16="http://schemas.microsoft.com/office/drawing/2014/main" id="{D631ABE0-4921-B2D9-1ED8-0ED3B94C7CCA}"/>
              </a:ext>
            </a:extLst>
          </p:cNvPr>
          <p:cNvSpPr>
            <a:spLocks noGrp="1" noChangeArrowheads="1"/>
          </p:cNvSpPr>
          <p:nvPr>
            <p:ph type="subTitle" idx="1"/>
          </p:nvPr>
        </p:nvSpPr>
        <p:spPr bwMode="auto">
          <a:xfrm>
            <a:off x="701675" y="3172105"/>
            <a:ext cx="23756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i="1" u="none" strike="noStrike" cap="none" normalizeH="0" baseline="0" dirty="0">
                <a:ln>
                  <a:noFill/>
                </a:ln>
                <a:solidFill>
                  <a:schemeClr val="tx1"/>
                </a:solidFill>
                <a:effectLst/>
              </a:rPr>
              <a:t> </a:t>
            </a:r>
          </a:p>
        </p:txBody>
      </p:sp>
      <p:sp>
        <p:nvSpPr>
          <p:cNvPr id="2" name="TextBox 1">
            <a:extLst>
              <a:ext uri="{FF2B5EF4-FFF2-40B4-BE49-F238E27FC236}">
                <a16:creationId xmlns:a16="http://schemas.microsoft.com/office/drawing/2014/main" id="{CA671292-2EC8-15EC-EDBF-F842EA4D91D4}"/>
              </a:ext>
            </a:extLst>
          </p:cNvPr>
          <p:cNvSpPr txBox="1"/>
          <p:nvPr/>
        </p:nvSpPr>
        <p:spPr>
          <a:xfrm>
            <a:off x="1359216" y="2219759"/>
            <a:ext cx="6448300" cy="1938992"/>
          </a:xfrm>
          <a:prstGeom prst="rect">
            <a:avLst/>
          </a:prstGeom>
          <a:noFill/>
        </p:spPr>
        <p:txBody>
          <a:bodyPr wrap="square">
            <a:spAutoFit/>
          </a:bodyPr>
          <a:lstStyle/>
          <a:p>
            <a:r>
              <a:rPr lang="es-ES" sz="1200" dirty="0"/>
              <a:t>Al igual que @Mock, es un objeto que se utiliza para realizar pruebas unitarias.</a:t>
            </a:r>
          </a:p>
          <a:p>
            <a:endParaRPr lang="es-ES" sz="1200" b="1" i="1" dirty="0"/>
          </a:p>
          <a:p>
            <a:r>
              <a:rPr lang="es-ES" sz="1200" dirty="0"/>
              <a:t>Sin embargo, se utiliza para crear un objeto espía (</a:t>
            </a:r>
            <a:r>
              <a:rPr lang="es-ES" sz="1200" dirty="0" err="1"/>
              <a:t>spy</a:t>
            </a:r>
            <a:r>
              <a:rPr lang="es-ES" sz="1200" dirty="0"/>
              <a:t>) que </a:t>
            </a:r>
            <a:r>
              <a:rPr lang="es-ES" sz="1200" b="1" dirty="0"/>
              <a:t>mantiene el comportamiento</a:t>
            </a:r>
            <a:r>
              <a:rPr lang="es-ES" sz="1200" dirty="0"/>
              <a:t> </a:t>
            </a:r>
            <a:r>
              <a:rPr lang="es-ES" sz="1200" b="1" dirty="0"/>
              <a:t>real</a:t>
            </a:r>
            <a:r>
              <a:rPr lang="es-ES" sz="1200" dirty="0"/>
              <a:t> del objeto que está espiando, pero también permite verificar interacciones y modificar el comportamiento de algunos métodos específicos. Esto significa que puedes llamar a los métodos reales y, al mismo tiempo, verificar las llamadas a esos métodos.</a:t>
            </a:r>
          </a:p>
          <a:p>
            <a:endParaRPr lang="es-ES" sz="1200" b="1" i="1" dirty="0"/>
          </a:p>
          <a:p>
            <a:r>
              <a:rPr lang="es-ES" sz="1200" b="1" u="sng" dirty="0"/>
              <a:t>Uso</a:t>
            </a:r>
            <a:r>
              <a:rPr lang="es-ES" sz="1200" u="sng" dirty="0"/>
              <a:t>: Es útil cuando quieres probar el comportamiento de un objeto real y necesitas verificar interacciones, pero también quieres tener la opción de modificar el comportamiento de algunos métodos.</a:t>
            </a:r>
            <a:endParaRPr lang="es-ES" sz="1200" b="1" i="1" u="sng" dirty="0"/>
          </a:p>
        </p:txBody>
      </p:sp>
    </p:spTree>
    <p:extLst>
      <p:ext uri="{BB962C8B-B14F-4D97-AF65-F5344CB8AC3E}">
        <p14:creationId xmlns:p14="http://schemas.microsoft.com/office/powerpoint/2010/main" val="102784153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F6F8979-F417-3360-EC33-9D31484869D8}"/>
              </a:ext>
            </a:extLst>
          </p:cNvPr>
          <p:cNvPicPr>
            <a:picLocks noChangeAspect="1"/>
          </p:cNvPicPr>
          <p:nvPr/>
        </p:nvPicPr>
        <p:blipFill>
          <a:blip r:embed="rId2"/>
          <a:stretch>
            <a:fillRect/>
          </a:stretch>
        </p:blipFill>
        <p:spPr>
          <a:xfrm>
            <a:off x="9846049" y="222322"/>
            <a:ext cx="2219635" cy="1019317"/>
          </a:xfrm>
          <a:prstGeom prst="rect">
            <a:avLst/>
          </a:prstGeom>
        </p:spPr>
      </p:pic>
      <p:sp>
        <p:nvSpPr>
          <p:cNvPr id="16" name="TextBox 15">
            <a:extLst>
              <a:ext uri="{FF2B5EF4-FFF2-40B4-BE49-F238E27FC236}">
                <a16:creationId xmlns:a16="http://schemas.microsoft.com/office/drawing/2014/main" id="{0651A76B-1473-8979-A4A4-AE10A5C2EA7F}"/>
              </a:ext>
            </a:extLst>
          </p:cNvPr>
          <p:cNvSpPr txBox="1"/>
          <p:nvPr/>
        </p:nvSpPr>
        <p:spPr>
          <a:xfrm>
            <a:off x="1359216" y="1410109"/>
            <a:ext cx="11538065" cy="707886"/>
          </a:xfrm>
          <a:prstGeom prst="rect">
            <a:avLst/>
          </a:prstGeom>
          <a:noFill/>
        </p:spPr>
        <p:txBody>
          <a:bodyPr wrap="square" rtlCol="0">
            <a:spAutoFit/>
          </a:bodyPr>
          <a:lstStyle/>
          <a:p>
            <a:r>
              <a:rPr lang="en-US" sz="4000" dirty="0"/>
              <a:t>Mockito - @Mock vs @Spy</a:t>
            </a:r>
          </a:p>
        </p:txBody>
      </p:sp>
      <p:pic>
        <p:nvPicPr>
          <p:cNvPr id="5" name="Picture 4">
            <a:extLst>
              <a:ext uri="{FF2B5EF4-FFF2-40B4-BE49-F238E27FC236}">
                <a16:creationId xmlns:a16="http://schemas.microsoft.com/office/drawing/2014/main" id="{B6B57C09-F52C-B493-401F-66B5E79CE492}"/>
              </a:ext>
            </a:extLst>
          </p:cNvPr>
          <p:cNvPicPr>
            <a:picLocks noChangeAspect="1"/>
          </p:cNvPicPr>
          <p:nvPr/>
        </p:nvPicPr>
        <p:blipFill>
          <a:blip r:embed="rId3"/>
          <a:stretch>
            <a:fillRect/>
          </a:stretch>
        </p:blipFill>
        <p:spPr>
          <a:xfrm>
            <a:off x="1829256" y="290629"/>
            <a:ext cx="1676681" cy="707887"/>
          </a:xfrm>
          <a:prstGeom prst="rect">
            <a:avLst/>
          </a:prstGeom>
        </p:spPr>
      </p:pic>
      <p:sp>
        <p:nvSpPr>
          <p:cNvPr id="12" name="Rectangle 2">
            <a:extLst>
              <a:ext uri="{FF2B5EF4-FFF2-40B4-BE49-F238E27FC236}">
                <a16:creationId xmlns:a16="http://schemas.microsoft.com/office/drawing/2014/main" id="{D631ABE0-4921-B2D9-1ED8-0ED3B94C7CCA}"/>
              </a:ext>
            </a:extLst>
          </p:cNvPr>
          <p:cNvSpPr>
            <a:spLocks noGrp="1" noChangeArrowheads="1"/>
          </p:cNvSpPr>
          <p:nvPr>
            <p:ph type="subTitle" idx="1"/>
          </p:nvPr>
        </p:nvSpPr>
        <p:spPr bwMode="auto">
          <a:xfrm>
            <a:off x="701675" y="3172105"/>
            <a:ext cx="23756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i="1" u="none" strike="noStrike" cap="none" normalizeH="0" baseline="0" dirty="0">
                <a:ln>
                  <a:noFill/>
                </a:ln>
                <a:solidFill>
                  <a:schemeClr val="tx1"/>
                </a:solidFill>
                <a:effectLst/>
              </a:rPr>
              <a:t> </a:t>
            </a:r>
          </a:p>
        </p:txBody>
      </p:sp>
      <p:pic>
        <p:nvPicPr>
          <p:cNvPr id="10" name="Picture 9">
            <a:extLst>
              <a:ext uri="{FF2B5EF4-FFF2-40B4-BE49-F238E27FC236}">
                <a16:creationId xmlns:a16="http://schemas.microsoft.com/office/drawing/2014/main" id="{9DA18BA0-A859-51DC-A723-8F175AA4C488}"/>
              </a:ext>
            </a:extLst>
          </p:cNvPr>
          <p:cNvPicPr>
            <a:picLocks noChangeAspect="1"/>
          </p:cNvPicPr>
          <p:nvPr/>
        </p:nvPicPr>
        <p:blipFill>
          <a:blip r:embed="rId4"/>
          <a:stretch>
            <a:fillRect/>
          </a:stretch>
        </p:blipFill>
        <p:spPr>
          <a:xfrm>
            <a:off x="1408437" y="2256753"/>
            <a:ext cx="5630061" cy="3696216"/>
          </a:xfrm>
          <a:prstGeom prst="rect">
            <a:avLst/>
          </a:prstGeom>
        </p:spPr>
      </p:pic>
    </p:spTree>
    <p:extLst>
      <p:ext uri="{BB962C8B-B14F-4D97-AF65-F5344CB8AC3E}">
        <p14:creationId xmlns:p14="http://schemas.microsoft.com/office/powerpoint/2010/main" val="10527332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EEC47CC-52A2-4C6B-DF91-B5BA67AF1636}"/>
              </a:ext>
            </a:extLst>
          </p:cNvPr>
          <p:cNvSpPr>
            <a:spLocks noGrp="1"/>
          </p:cNvSpPr>
          <p:nvPr>
            <p:ph type="subTitle" idx="1"/>
          </p:nvPr>
        </p:nvSpPr>
        <p:spPr/>
        <p:txBody>
          <a:bodyPr/>
          <a:lstStyle/>
          <a:p>
            <a:r>
              <a:rPr lang="en-US" dirty="0"/>
              <a:t> </a:t>
            </a:r>
          </a:p>
        </p:txBody>
      </p:sp>
      <p:pic>
        <p:nvPicPr>
          <p:cNvPr id="9" name="Picture 8">
            <a:extLst>
              <a:ext uri="{FF2B5EF4-FFF2-40B4-BE49-F238E27FC236}">
                <a16:creationId xmlns:a16="http://schemas.microsoft.com/office/drawing/2014/main" id="{CF6F8979-F417-3360-EC33-9D31484869D8}"/>
              </a:ext>
            </a:extLst>
          </p:cNvPr>
          <p:cNvPicPr>
            <a:picLocks noChangeAspect="1"/>
          </p:cNvPicPr>
          <p:nvPr/>
        </p:nvPicPr>
        <p:blipFill>
          <a:blip r:embed="rId2"/>
          <a:stretch>
            <a:fillRect/>
          </a:stretch>
        </p:blipFill>
        <p:spPr>
          <a:xfrm>
            <a:off x="9846049" y="222322"/>
            <a:ext cx="2219635" cy="1019317"/>
          </a:xfrm>
          <a:prstGeom prst="rect">
            <a:avLst/>
          </a:prstGeom>
        </p:spPr>
      </p:pic>
      <p:sp>
        <p:nvSpPr>
          <p:cNvPr id="16" name="TextBox 15">
            <a:extLst>
              <a:ext uri="{FF2B5EF4-FFF2-40B4-BE49-F238E27FC236}">
                <a16:creationId xmlns:a16="http://schemas.microsoft.com/office/drawing/2014/main" id="{0651A76B-1473-8979-A4A4-AE10A5C2EA7F}"/>
              </a:ext>
            </a:extLst>
          </p:cNvPr>
          <p:cNvSpPr txBox="1"/>
          <p:nvPr/>
        </p:nvSpPr>
        <p:spPr>
          <a:xfrm>
            <a:off x="2138150" y="1481571"/>
            <a:ext cx="11538065" cy="707886"/>
          </a:xfrm>
          <a:prstGeom prst="rect">
            <a:avLst/>
          </a:prstGeom>
          <a:noFill/>
        </p:spPr>
        <p:txBody>
          <a:bodyPr wrap="square" rtlCol="0">
            <a:spAutoFit/>
          </a:bodyPr>
          <a:lstStyle/>
          <a:p>
            <a:r>
              <a:rPr lang="en-US" sz="4000" dirty="0"/>
              <a:t>Por </a:t>
            </a:r>
            <a:r>
              <a:rPr lang="en-US" sz="4000" dirty="0" err="1"/>
              <a:t>dónde</a:t>
            </a:r>
            <a:r>
              <a:rPr lang="en-US" sz="4000" dirty="0"/>
              <a:t> </a:t>
            </a:r>
            <a:r>
              <a:rPr lang="en-US" sz="4000" dirty="0" err="1"/>
              <a:t>empezamos</a:t>
            </a:r>
            <a:r>
              <a:rPr lang="en-US" sz="4000" dirty="0"/>
              <a:t>… ? -&gt; TDD</a:t>
            </a:r>
          </a:p>
        </p:txBody>
      </p:sp>
      <p:pic>
        <p:nvPicPr>
          <p:cNvPr id="5" name="Picture 4">
            <a:extLst>
              <a:ext uri="{FF2B5EF4-FFF2-40B4-BE49-F238E27FC236}">
                <a16:creationId xmlns:a16="http://schemas.microsoft.com/office/drawing/2014/main" id="{B6B57C09-F52C-B493-401F-66B5E79CE492}"/>
              </a:ext>
            </a:extLst>
          </p:cNvPr>
          <p:cNvPicPr>
            <a:picLocks noChangeAspect="1"/>
          </p:cNvPicPr>
          <p:nvPr/>
        </p:nvPicPr>
        <p:blipFill>
          <a:blip r:embed="rId3"/>
          <a:stretch>
            <a:fillRect/>
          </a:stretch>
        </p:blipFill>
        <p:spPr>
          <a:xfrm>
            <a:off x="1829256" y="290629"/>
            <a:ext cx="1676681" cy="707887"/>
          </a:xfrm>
          <a:prstGeom prst="rect">
            <a:avLst/>
          </a:prstGeom>
        </p:spPr>
      </p:pic>
      <p:sp>
        <p:nvSpPr>
          <p:cNvPr id="2" name="TextBox 1">
            <a:extLst>
              <a:ext uri="{FF2B5EF4-FFF2-40B4-BE49-F238E27FC236}">
                <a16:creationId xmlns:a16="http://schemas.microsoft.com/office/drawing/2014/main" id="{F2D0D0D8-8539-183E-E9F9-44CF9C74A434}"/>
              </a:ext>
            </a:extLst>
          </p:cNvPr>
          <p:cNvSpPr txBox="1"/>
          <p:nvPr/>
        </p:nvSpPr>
        <p:spPr>
          <a:xfrm>
            <a:off x="653935" y="2286466"/>
            <a:ext cx="11538065" cy="4401205"/>
          </a:xfrm>
          <a:prstGeom prst="rect">
            <a:avLst/>
          </a:prstGeom>
          <a:noFill/>
        </p:spPr>
        <p:txBody>
          <a:bodyPr wrap="square" rtlCol="0">
            <a:spAutoFit/>
          </a:bodyPr>
          <a:lstStyle/>
          <a:p>
            <a:r>
              <a:rPr lang="en-US" sz="2000" dirty="0" err="1"/>
              <a:t>Ventajas</a:t>
            </a:r>
            <a:r>
              <a:rPr lang="en-US" sz="2000" dirty="0"/>
              <a:t>:</a:t>
            </a:r>
          </a:p>
          <a:p>
            <a:r>
              <a:rPr lang="en-US" sz="2000" dirty="0"/>
              <a:t>-&gt; </a:t>
            </a:r>
            <a:r>
              <a:rPr lang="en-US" sz="2000" dirty="0" err="1"/>
              <a:t>Desarrollos</a:t>
            </a:r>
            <a:r>
              <a:rPr lang="en-US" sz="2000" dirty="0"/>
              <a:t> </a:t>
            </a:r>
            <a:r>
              <a:rPr lang="en-US" sz="2000" dirty="0" err="1"/>
              <a:t>más</a:t>
            </a:r>
            <a:r>
              <a:rPr lang="en-US" sz="2000" dirty="0"/>
              <a:t> </a:t>
            </a:r>
            <a:r>
              <a:rPr lang="en-US" sz="2000" dirty="0" err="1"/>
              <a:t>limpios</a:t>
            </a:r>
            <a:r>
              <a:rPr lang="en-US" sz="2000" dirty="0"/>
              <a:t>.</a:t>
            </a:r>
          </a:p>
          <a:p>
            <a:r>
              <a:rPr lang="en-US" sz="2000" dirty="0"/>
              <a:t>-&gt; La </a:t>
            </a:r>
            <a:r>
              <a:rPr lang="en-US" sz="2000" dirty="0" err="1"/>
              <a:t>funcionalidad</a:t>
            </a:r>
            <a:r>
              <a:rPr lang="en-US" sz="2000" dirty="0"/>
              <a:t> se </a:t>
            </a:r>
            <a:r>
              <a:rPr lang="en-US" sz="2000" dirty="0" err="1"/>
              <a:t>piensa</a:t>
            </a:r>
            <a:r>
              <a:rPr lang="en-US" sz="2000" dirty="0"/>
              <a:t> </a:t>
            </a:r>
            <a:r>
              <a:rPr lang="en-US" sz="2000" dirty="0" err="1"/>
              <a:t>mejor</a:t>
            </a:r>
            <a:endParaRPr lang="en-US" sz="2000" dirty="0"/>
          </a:p>
          <a:p>
            <a:r>
              <a:rPr lang="en-US" sz="2000" dirty="0"/>
              <a:t>-&gt; Se le da </a:t>
            </a:r>
            <a:r>
              <a:rPr lang="en-US" sz="2000" dirty="0" err="1"/>
              <a:t>más</a:t>
            </a:r>
            <a:r>
              <a:rPr lang="en-US" sz="2000" dirty="0"/>
              <a:t> </a:t>
            </a:r>
            <a:r>
              <a:rPr lang="en-US" sz="2000" dirty="0" err="1"/>
              <a:t>importancia</a:t>
            </a:r>
            <a:r>
              <a:rPr lang="en-US" sz="2000" dirty="0"/>
              <a:t> al testing</a:t>
            </a:r>
          </a:p>
          <a:p>
            <a:endParaRPr lang="en-US" sz="2000" dirty="0"/>
          </a:p>
          <a:p>
            <a:endParaRPr lang="en-US" sz="2000" dirty="0"/>
          </a:p>
          <a:p>
            <a:r>
              <a:rPr lang="en-US" sz="2000" dirty="0" err="1"/>
              <a:t>Inconvenientes</a:t>
            </a:r>
            <a:r>
              <a:rPr lang="en-US" sz="2000" dirty="0"/>
              <a:t>:</a:t>
            </a:r>
            <a:br>
              <a:rPr lang="en-US" sz="2000" dirty="0"/>
            </a:br>
            <a:r>
              <a:rPr lang="en-US" sz="2000" dirty="0"/>
              <a:t>-&gt; </a:t>
            </a:r>
            <a:r>
              <a:rPr lang="en-US" sz="2000" dirty="0" err="1"/>
              <a:t>Requiere</a:t>
            </a:r>
            <a:r>
              <a:rPr lang="en-US" sz="2000" dirty="0"/>
              <a:t> un </a:t>
            </a:r>
            <a:r>
              <a:rPr lang="en-US" sz="2000" dirty="0" err="1"/>
              <a:t>conocimiento</a:t>
            </a:r>
            <a:r>
              <a:rPr lang="en-US" sz="2000" dirty="0"/>
              <a:t> Avanzado de las </a:t>
            </a:r>
            <a:r>
              <a:rPr lang="en-US" sz="2000" dirty="0" err="1"/>
              <a:t>herramientas</a:t>
            </a:r>
            <a:r>
              <a:rPr lang="en-US" sz="2000" dirty="0"/>
              <a:t> de testing</a:t>
            </a:r>
          </a:p>
          <a:p>
            <a:r>
              <a:rPr lang="en-US" sz="2000" dirty="0"/>
              <a:t>-&gt; </a:t>
            </a:r>
            <a:r>
              <a:rPr lang="en-US" sz="2000" dirty="0" err="1"/>
              <a:t>Requiere</a:t>
            </a:r>
            <a:r>
              <a:rPr lang="en-US" sz="2000" dirty="0"/>
              <a:t> </a:t>
            </a:r>
            <a:r>
              <a:rPr lang="en-US" sz="2000" dirty="0" err="1"/>
              <a:t>una</a:t>
            </a:r>
            <a:r>
              <a:rPr lang="en-US" sz="2000" dirty="0"/>
              <a:t> vision </a:t>
            </a:r>
            <a:r>
              <a:rPr lang="en-US" sz="2000" dirty="0" err="1"/>
              <a:t>más</a:t>
            </a:r>
            <a:r>
              <a:rPr lang="en-US" sz="2000" dirty="0"/>
              <a:t> </a:t>
            </a:r>
            <a:r>
              <a:rPr lang="en-US" sz="2000" dirty="0" err="1"/>
              <a:t>amplia</a:t>
            </a:r>
            <a:r>
              <a:rPr lang="en-US" sz="2000" dirty="0"/>
              <a:t> y global del Desarrollo de software</a:t>
            </a:r>
          </a:p>
          <a:p>
            <a:r>
              <a:rPr lang="en-US" sz="2000" dirty="0"/>
              <a:t>-&gt; En mi opinion y </a:t>
            </a:r>
            <a:r>
              <a:rPr lang="en-US" sz="2000" dirty="0" err="1"/>
              <a:t>experiencia</a:t>
            </a:r>
            <a:r>
              <a:rPr lang="en-US" sz="2000" dirty="0"/>
              <a:t>, require </a:t>
            </a:r>
            <a:r>
              <a:rPr lang="en-US" sz="2000" dirty="0" err="1"/>
              <a:t>más</a:t>
            </a:r>
            <a:r>
              <a:rPr lang="en-US" sz="2000" dirty="0"/>
              <a:t> </a:t>
            </a:r>
            <a:r>
              <a:rPr lang="en-US" sz="2000" dirty="0" err="1"/>
              <a:t>tiempo</a:t>
            </a:r>
            <a:r>
              <a:rPr lang="en-US" sz="2000" dirty="0"/>
              <a:t> (</a:t>
            </a:r>
            <a:r>
              <a:rPr lang="en-US" sz="2000" dirty="0" err="1"/>
              <a:t>aunque</a:t>
            </a:r>
            <a:r>
              <a:rPr lang="en-US" sz="2000" dirty="0"/>
              <a:t> </a:t>
            </a:r>
            <a:r>
              <a:rPr lang="en-US" sz="2000" dirty="0" err="1"/>
              <a:t>puede</a:t>
            </a:r>
            <a:r>
              <a:rPr lang="en-US" sz="2000" dirty="0"/>
              <a:t> que sea </a:t>
            </a:r>
            <a:r>
              <a:rPr lang="en-US" sz="2000" dirty="0" err="1"/>
              <a:t>tiempo</a:t>
            </a:r>
            <a:r>
              <a:rPr lang="en-US" sz="2000" dirty="0"/>
              <a:t> que luego </a:t>
            </a:r>
            <a:r>
              <a:rPr lang="en-US" sz="2000" dirty="0" err="1"/>
              <a:t>nos</a:t>
            </a:r>
            <a:r>
              <a:rPr lang="en-US" sz="2000" dirty="0"/>
              <a:t> </a:t>
            </a:r>
            <a:r>
              <a:rPr lang="en-US" sz="2000" dirty="0" err="1"/>
              <a:t>ahorremos</a:t>
            </a:r>
            <a:r>
              <a:rPr lang="en-US" sz="2000" dirty="0"/>
              <a:t> </a:t>
            </a:r>
            <a:r>
              <a:rPr lang="en-US" sz="2000" dirty="0" err="1"/>
              <a:t>más</a:t>
            </a:r>
            <a:r>
              <a:rPr lang="en-US" sz="2000" dirty="0"/>
              <a:t> </a:t>
            </a:r>
            <a:r>
              <a:rPr lang="en-US" sz="2000" dirty="0" err="1"/>
              <a:t>tarde</a:t>
            </a:r>
            <a:r>
              <a:rPr lang="en-US" sz="2000" dirty="0"/>
              <a:t> ;) )</a:t>
            </a:r>
          </a:p>
          <a:p>
            <a:endParaRPr lang="en-US" sz="2000" dirty="0"/>
          </a:p>
          <a:p>
            <a:endParaRPr lang="en-US" sz="2000" dirty="0"/>
          </a:p>
          <a:p>
            <a:r>
              <a:rPr lang="en-US" sz="2000" dirty="0"/>
              <a:t>-&gt; </a:t>
            </a:r>
            <a:r>
              <a:rPr lang="en-US" sz="2000" b="1" dirty="0"/>
              <a:t>Una </a:t>
            </a:r>
            <a:r>
              <a:rPr lang="en-US" sz="2000" b="1" dirty="0" err="1"/>
              <a:t>metodología</a:t>
            </a:r>
            <a:r>
              <a:rPr lang="en-US" sz="2000" b="1" dirty="0"/>
              <a:t> </a:t>
            </a:r>
            <a:r>
              <a:rPr lang="en-US" sz="2000" b="1" dirty="0" err="1"/>
              <a:t>más</a:t>
            </a:r>
            <a:r>
              <a:rPr lang="en-US" sz="2000" dirty="0"/>
              <a:t>, que </a:t>
            </a:r>
            <a:r>
              <a:rPr lang="en-US" sz="2000" dirty="0" err="1"/>
              <a:t>dependerá</a:t>
            </a:r>
            <a:r>
              <a:rPr lang="en-US" sz="2000" dirty="0"/>
              <a:t> de </a:t>
            </a:r>
            <a:r>
              <a:rPr lang="en-US" sz="2000" dirty="0" err="1"/>
              <a:t>nuestro</a:t>
            </a:r>
            <a:r>
              <a:rPr lang="en-US" sz="2000" dirty="0"/>
              <a:t> Proyecto, </a:t>
            </a:r>
            <a:r>
              <a:rPr lang="en-US" sz="2000" dirty="0" err="1"/>
              <a:t>nuestro</a:t>
            </a:r>
            <a:r>
              <a:rPr lang="en-US" sz="2000" dirty="0"/>
              <a:t> </a:t>
            </a:r>
            <a:r>
              <a:rPr lang="en-US" sz="2000" dirty="0" err="1"/>
              <a:t>enfoque</a:t>
            </a:r>
            <a:r>
              <a:rPr lang="en-US" sz="2000" dirty="0"/>
              <a:t> personal, etc.</a:t>
            </a:r>
          </a:p>
        </p:txBody>
      </p:sp>
    </p:spTree>
    <p:extLst>
      <p:ext uri="{BB962C8B-B14F-4D97-AF65-F5344CB8AC3E}">
        <p14:creationId xmlns:p14="http://schemas.microsoft.com/office/powerpoint/2010/main" val="403560718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F6F8979-F417-3360-EC33-9D31484869D8}"/>
              </a:ext>
            </a:extLst>
          </p:cNvPr>
          <p:cNvPicPr>
            <a:picLocks noChangeAspect="1"/>
          </p:cNvPicPr>
          <p:nvPr/>
        </p:nvPicPr>
        <p:blipFill>
          <a:blip r:embed="rId2"/>
          <a:stretch>
            <a:fillRect/>
          </a:stretch>
        </p:blipFill>
        <p:spPr>
          <a:xfrm>
            <a:off x="9846049" y="222322"/>
            <a:ext cx="2219635" cy="1019317"/>
          </a:xfrm>
          <a:prstGeom prst="rect">
            <a:avLst/>
          </a:prstGeom>
        </p:spPr>
      </p:pic>
      <p:sp>
        <p:nvSpPr>
          <p:cNvPr id="16" name="TextBox 15">
            <a:extLst>
              <a:ext uri="{FF2B5EF4-FFF2-40B4-BE49-F238E27FC236}">
                <a16:creationId xmlns:a16="http://schemas.microsoft.com/office/drawing/2014/main" id="{0651A76B-1473-8979-A4A4-AE10A5C2EA7F}"/>
              </a:ext>
            </a:extLst>
          </p:cNvPr>
          <p:cNvSpPr txBox="1"/>
          <p:nvPr/>
        </p:nvSpPr>
        <p:spPr>
          <a:xfrm>
            <a:off x="1359216" y="1410109"/>
            <a:ext cx="11538065" cy="707886"/>
          </a:xfrm>
          <a:prstGeom prst="rect">
            <a:avLst/>
          </a:prstGeom>
          <a:noFill/>
        </p:spPr>
        <p:txBody>
          <a:bodyPr wrap="square" rtlCol="0">
            <a:spAutoFit/>
          </a:bodyPr>
          <a:lstStyle/>
          <a:p>
            <a:r>
              <a:rPr lang="en-US" sz="4000" dirty="0"/>
              <a:t>Mockito - @Spy</a:t>
            </a:r>
          </a:p>
        </p:txBody>
      </p:sp>
      <p:pic>
        <p:nvPicPr>
          <p:cNvPr id="5" name="Picture 4">
            <a:extLst>
              <a:ext uri="{FF2B5EF4-FFF2-40B4-BE49-F238E27FC236}">
                <a16:creationId xmlns:a16="http://schemas.microsoft.com/office/drawing/2014/main" id="{B6B57C09-F52C-B493-401F-66B5E79CE492}"/>
              </a:ext>
            </a:extLst>
          </p:cNvPr>
          <p:cNvPicPr>
            <a:picLocks noChangeAspect="1"/>
          </p:cNvPicPr>
          <p:nvPr/>
        </p:nvPicPr>
        <p:blipFill>
          <a:blip r:embed="rId3"/>
          <a:stretch>
            <a:fillRect/>
          </a:stretch>
        </p:blipFill>
        <p:spPr>
          <a:xfrm>
            <a:off x="1829256" y="290629"/>
            <a:ext cx="1676681" cy="707887"/>
          </a:xfrm>
          <a:prstGeom prst="rect">
            <a:avLst/>
          </a:prstGeom>
        </p:spPr>
      </p:pic>
      <p:sp>
        <p:nvSpPr>
          <p:cNvPr id="12" name="Rectangle 2">
            <a:extLst>
              <a:ext uri="{FF2B5EF4-FFF2-40B4-BE49-F238E27FC236}">
                <a16:creationId xmlns:a16="http://schemas.microsoft.com/office/drawing/2014/main" id="{D631ABE0-4921-B2D9-1ED8-0ED3B94C7CCA}"/>
              </a:ext>
            </a:extLst>
          </p:cNvPr>
          <p:cNvSpPr>
            <a:spLocks noGrp="1" noChangeArrowheads="1"/>
          </p:cNvSpPr>
          <p:nvPr>
            <p:ph type="subTitle" idx="1"/>
          </p:nvPr>
        </p:nvSpPr>
        <p:spPr bwMode="auto">
          <a:xfrm>
            <a:off x="701675" y="3172105"/>
            <a:ext cx="23756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i="1" u="none" strike="noStrike" cap="none" normalizeH="0" baseline="0" dirty="0">
                <a:ln>
                  <a:noFill/>
                </a:ln>
                <a:solidFill>
                  <a:schemeClr val="tx1"/>
                </a:solidFill>
                <a:effectLst/>
              </a:rPr>
              <a:t> </a:t>
            </a:r>
          </a:p>
        </p:txBody>
      </p:sp>
      <p:sp>
        <p:nvSpPr>
          <p:cNvPr id="2" name="TextBox 1">
            <a:extLst>
              <a:ext uri="{FF2B5EF4-FFF2-40B4-BE49-F238E27FC236}">
                <a16:creationId xmlns:a16="http://schemas.microsoft.com/office/drawing/2014/main" id="{56C555F4-F032-BE05-571D-48EA0A9F197A}"/>
              </a:ext>
            </a:extLst>
          </p:cNvPr>
          <p:cNvSpPr txBox="1"/>
          <p:nvPr/>
        </p:nvSpPr>
        <p:spPr>
          <a:xfrm>
            <a:off x="1359216" y="2219759"/>
            <a:ext cx="6448300" cy="830997"/>
          </a:xfrm>
          <a:prstGeom prst="rect">
            <a:avLst/>
          </a:prstGeom>
          <a:noFill/>
        </p:spPr>
        <p:txBody>
          <a:bodyPr wrap="square">
            <a:spAutoFit/>
          </a:bodyPr>
          <a:lstStyle/>
          <a:p>
            <a:r>
              <a:rPr lang="es-ES" sz="1200" dirty="0"/>
              <a:t>Al usar </a:t>
            </a:r>
            <a:r>
              <a:rPr lang="es-ES" sz="1200" dirty="0" err="1"/>
              <a:t>Spy</a:t>
            </a:r>
            <a:r>
              <a:rPr lang="es-ES" sz="1200" dirty="0"/>
              <a:t>, a pesar de que estamos observando un objeto “real”, si queremos </a:t>
            </a:r>
            <a:r>
              <a:rPr lang="es-ES" sz="1200" dirty="0" err="1"/>
              <a:t>mockear</a:t>
            </a:r>
            <a:r>
              <a:rPr lang="es-ES" sz="1200" dirty="0"/>
              <a:t> alguna interacción, usaremos </a:t>
            </a:r>
            <a:r>
              <a:rPr lang="es-ES" sz="1200" dirty="0" err="1"/>
              <a:t>doReturn</a:t>
            </a:r>
            <a:r>
              <a:rPr lang="es-ES" sz="1200" dirty="0"/>
              <a:t>() (en lugar de </a:t>
            </a:r>
            <a:r>
              <a:rPr lang="es-ES" sz="1200" dirty="0" err="1"/>
              <a:t>when</a:t>
            </a:r>
            <a:r>
              <a:rPr lang="es-ES" sz="1200" dirty="0"/>
              <a:t>()…, cómo hacíamos en @Mock):</a:t>
            </a:r>
          </a:p>
          <a:p>
            <a:endParaRPr lang="es-ES" sz="1200" b="1" i="1" u="sng" dirty="0"/>
          </a:p>
          <a:p>
            <a:endParaRPr lang="es-ES" sz="1200" b="1" i="1" u="sng" dirty="0"/>
          </a:p>
        </p:txBody>
      </p:sp>
      <p:pic>
        <p:nvPicPr>
          <p:cNvPr id="4" name="Picture 3">
            <a:extLst>
              <a:ext uri="{FF2B5EF4-FFF2-40B4-BE49-F238E27FC236}">
                <a16:creationId xmlns:a16="http://schemas.microsoft.com/office/drawing/2014/main" id="{BD1688A5-230D-B4E7-F06C-766DB86A4FBC}"/>
              </a:ext>
            </a:extLst>
          </p:cNvPr>
          <p:cNvPicPr>
            <a:picLocks noChangeAspect="1"/>
          </p:cNvPicPr>
          <p:nvPr/>
        </p:nvPicPr>
        <p:blipFill>
          <a:blip r:embed="rId4"/>
          <a:stretch>
            <a:fillRect/>
          </a:stretch>
        </p:blipFill>
        <p:spPr>
          <a:xfrm>
            <a:off x="1467997" y="3050756"/>
            <a:ext cx="2553056" cy="1829055"/>
          </a:xfrm>
          <a:prstGeom prst="rect">
            <a:avLst/>
          </a:prstGeom>
        </p:spPr>
      </p:pic>
      <p:pic>
        <p:nvPicPr>
          <p:cNvPr id="7" name="Picture 6">
            <a:extLst>
              <a:ext uri="{FF2B5EF4-FFF2-40B4-BE49-F238E27FC236}">
                <a16:creationId xmlns:a16="http://schemas.microsoft.com/office/drawing/2014/main" id="{DD600F7F-F8CD-6663-6762-B7F654D35EC0}"/>
              </a:ext>
            </a:extLst>
          </p:cNvPr>
          <p:cNvPicPr>
            <a:picLocks noChangeAspect="1"/>
          </p:cNvPicPr>
          <p:nvPr/>
        </p:nvPicPr>
        <p:blipFill>
          <a:blip r:embed="rId5"/>
          <a:stretch>
            <a:fillRect/>
          </a:stretch>
        </p:blipFill>
        <p:spPr>
          <a:xfrm>
            <a:off x="4213255" y="3050756"/>
            <a:ext cx="3182756" cy="2644409"/>
          </a:xfrm>
          <a:prstGeom prst="rect">
            <a:avLst/>
          </a:prstGeom>
        </p:spPr>
      </p:pic>
    </p:spTree>
    <p:extLst>
      <p:ext uri="{BB962C8B-B14F-4D97-AF65-F5344CB8AC3E}">
        <p14:creationId xmlns:p14="http://schemas.microsoft.com/office/powerpoint/2010/main" val="280255322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F6F8979-F417-3360-EC33-9D31484869D8}"/>
              </a:ext>
            </a:extLst>
          </p:cNvPr>
          <p:cNvPicPr>
            <a:picLocks noChangeAspect="1"/>
          </p:cNvPicPr>
          <p:nvPr/>
        </p:nvPicPr>
        <p:blipFill>
          <a:blip r:embed="rId2"/>
          <a:stretch>
            <a:fillRect/>
          </a:stretch>
        </p:blipFill>
        <p:spPr>
          <a:xfrm>
            <a:off x="9846049" y="222322"/>
            <a:ext cx="2219635" cy="1019317"/>
          </a:xfrm>
          <a:prstGeom prst="rect">
            <a:avLst/>
          </a:prstGeom>
        </p:spPr>
      </p:pic>
      <p:sp>
        <p:nvSpPr>
          <p:cNvPr id="16" name="TextBox 15">
            <a:extLst>
              <a:ext uri="{FF2B5EF4-FFF2-40B4-BE49-F238E27FC236}">
                <a16:creationId xmlns:a16="http://schemas.microsoft.com/office/drawing/2014/main" id="{0651A76B-1473-8979-A4A4-AE10A5C2EA7F}"/>
              </a:ext>
            </a:extLst>
          </p:cNvPr>
          <p:cNvSpPr txBox="1"/>
          <p:nvPr/>
        </p:nvSpPr>
        <p:spPr>
          <a:xfrm>
            <a:off x="1359216" y="1410109"/>
            <a:ext cx="11538065" cy="707886"/>
          </a:xfrm>
          <a:prstGeom prst="rect">
            <a:avLst/>
          </a:prstGeom>
          <a:noFill/>
        </p:spPr>
        <p:txBody>
          <a:bodyPr wrap="square" rtlCol="0">
            <a:spAutoFit/>
          </a:bodyPr>
          <a:lstStyle/>
          <a:p>
            <a:r>
              <a:rPr lang="en-US" sz="4000" dirty="0"/>
              <a:t>Mockito - @Spy -&gt; </a:t>
            </a:r>
            <a:r>
              <a:rPr lang="en-US" sz="4000" dirty="0" err="1"/>
              <a:t>inicialización</a:t>
            </a:r>
            <a:endParaRPr lang="en-US" sz="4000" dirty="0"/>
          </a:p>
        </p:txBody>
      </p:sp>
      <p:pic>
        <p:nvPicPr>
          <p:cNvPr id="5" name="Picture 4">
            <a:extLst>
              <a:ext uri="{FF2B5EF4-FFF2-40B4-BE49-F238E27FC236}">
                <a16:creationId xmlns:a16="http://schemas.microsoft.com/office/drawing/2014/main" id="{B6B57C09-F52C-B493-401F-66B5E79CE492}"/>
              </a:ext>
            </a:extLst>
          </p:cNvPr>
          <p:cNvPicPr>
            <a:picLocks noChangeAspect="1"/>
          </p:cNvPicPr>
          <p:nvPr/>
        </p:nvPicPr>
        <p:blipFill>
          <a:blip r:embed="rId3"/>
          <a:stretch>
            <a:fillRect/>
          </a:stretch>
        </p:blipFill>
        <p:spPr>
          <a:xfrm>
            <a:off x="1829256" y="290629"/>
            <a:ext cx="1676681" cy="707887"/>
          </a:xfrm>
          <a:prstGeom prst="rect">
            <a:avLst/>
          </a:prstGeom>
        </p:spPr>
      </p:pic>
      <p:sp>
        <p:nvSpPr>
          <p:cNvPr id="12" name="Rectangle 2">
            <a:extLst>
              <a:ext uri="{FF2B5EF4-FFF2-40B4-BE49-F238E27FC236}">
                <a16:creationId xmlns:a16="http://schemas.microsoft.com/office/drawing/2014/main" id="{D631ABE0-4921-B2D9-1ED8-0ED3B94C7CCA}"/>
              </a:ext>
            </a:extLst>
          </p:cNvPr>
          <p:cNvSpPr>
            <a:spLocks noGrp="1" noChangeArrowheads="1"/>
          </p:cNvSpPr>
          <p:nvPr>
            <p:ph type="subTitle" idx="1"/>
          </p:nvPr>
        </p:nvSpPr>
        <p:spPr bwMode="auto">
          <a:xfrm>
            <a:off x="701675" y="3172105"/>
            <a:ext cx="23756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i="1" u="none" strike="noStrike" cap="none" normalizeH="0" baseline="0" dirty="0">
                <a:ln>
                  <a:noFill/>
                </a:ln>
                <a:solidFill>
                  <a:schemeClr val="tx1"/>
                </a:solidFill>
                <a:effectLst/>
              </a:rPr>
              <a:t> </a:t>
            </a:r>
          </a:p>
        </p:txBody>
      </p:sp>
      <p:sp>
        <p:nvSpPr>
          <p:cNvPr id="2" name="TextBox 1">
            <a:extLst>
              <a:ext uri="{FF2B5EF4-FFF2-40B4-BE49-F238E27FC236}">
                <a16:creationId xmlns:a16="http://schemas.microsoft.com/office/drawing/2014/main" id="{56C555F4-F032-BE05-571D-48EA0A9F197A}"/>
              </a:ext>
            </a:extLst>
          </p:cNvPr>
          <p:cNvSpPr txBox="1"/>
          <p:nvPr/>
        </p:nvSpPr>
        <p:spPr>
          <a:xfrm>
            <a:off x="1359216" y="2219759"/>
            <a:ext cx="1801427" cy="646331"/>
          </a:xfrm>
          <a:prstGeom prst="rect">
            <a:avLst/>
          </a:prstGeom>
          <a:noFill/>
        </p:spPr>
        <p:txBody>
          <a:bodyPr wrap="square">
            <a:spAutoFit/>
          </a:bodyPr>
          <a:lstStyle/>
          <a:p>
            <a:r>
              <a:rPr lang="es-ES" sz="1200" dirty="0"/>
              <a:t>Manera directa: </a:t>
            </a:r>
            <a:r>
              <a:rPr lang="es-ES" sz="1200" dirty="0" err="1"/>
              <a:t>spy</a:t>
            </a:r>
            <a:r>
              <a:rPr lang="es-ES" sz="1200" dirty="0"/>
              <a:t>()</a:t>
            </a:r>
          </a:p>
          <a:p>
            <a:endParaRPr lang="es-ES" sz="1200" b="1" i="1" u="sng" dirty="0"/>
          </a:p>
          <a:p>
            <a:endParaRPr lang="es-ES" sz="1200" b="1" i="1" u="sng" dirty="0"/>
          </a:p>
        </p:txBody>
      </p:sp>
      <p:pic>
        <p:nvPicPr>
          <p:cNvPr id="6" name="Picture 5">
            <a:extLst>
              <a:ext uri="{FF2B5EF4-FFF2-40B4-BE49-F238E27FC236}">
                <a16:creationId xmlns:a16="http://schemas.microsoft.com/office/drawing/2014/main" id="{218B0DF1-090D-B70C-8160-BC4ED9FF90D0}"/>
              </a:ext>
            </a:extLst>
          </p:cNvPr>
          <p:cNvPicPr>
            <a:picLocks noChangeAspect="1"/>
          </p:cNvPicPr>
          <p:nvPr/>
        </p:nvPicPr>
        <p:blipFill>
          <a:blip r:embed="rId4"/>
          <a:stretch>
            <a:fillRect/>
          </a:stretch>
        </p:blipFill>
        <p:spPr>
          <a:xfrm>
            <a:off x="1396079" y="2853294"/>
            <a:ext cx="4096322" cy="3115110"/>
          </a:xfrm>
          <a:prstGeom prst="rect">
            <a:avLst/>
          </a:prstGeom>
        </p:spPr>
      </p:pic>
      <p:sp>
        <p:nvSpPr>
          <p:cNvPr id="8" name="TextBox 7">
            <a:extLst>
              <a:ext uri="{FF2B5EF4-FFF2-40B4-BE49-F238E27FC236}">
                <a16:creationId xmlns:a16="http://schemas.microsoft.com/office/drawing/2014/main" id="{B8B8C9A5-5B61-FE9B-558F-6EACC3D7C386}"/>
              </a:ext>
            </a:extLst>
          </p:cNvPr>
          <p:cNvSpPr txBox="1"/>
          <p:nvPr/>
        </p:nvSpPr>
        <p:spPr>
          <a:xfrm>
            <a:off x="6278423" y="2341108"/>
            <a:ext cx="1801427" cy="830997"/>
          </a:xfrm>
          <a:prstGeom prst="rect">
            <a:avLst/>
          </a:prstGeom>
          <a:noFill/>
        </p:spPr>
        <p:txBody>
          <a:bodyPr wrap="square">
            <a:spAutoFit/>
          </a:bodyPr>
          <a:lstStyle/>
          <a:p>
            <a:r>
              <a:rPr lang="es-ES" sz="1200" dirty="0"/>
              <a:t>Manera indirecta: @Spy +</a:t>
            </a:r>
          </a:p>
          <a:p>
            <a:r>
              <a:rPr lang="es-ES" sz="1200" dirty="0" err="1"/>
              <a:t>InjectMocks</a:t>
            </a:r>
            <a:r>
              <a:rPr lang="es-ES" sz="1200" dirty="0"/>
              <a:t> + </a:t>
            </a:r>
            <a:r>
              <a:rPr lang="es-ES" sz="1200" dirty="0" err="1"/>
              <a:t>initMocks</a:t>
            </a:r>
            <a:endParaRPr lang="es-ES" sz="1200" dirty="0"/>
          </a:p>
          <a:p>
            <a:endParaRPr lang="es-ES" sz="1200" b="1" i="1" u="sng" dirty="0"/>
          </a:p>
          <a:p>
            <a:endParaRPr lang="es-ES" sz="1200" b="1" i="1" u="sng" dirty="0"/>
          </a:p>
        </p:txBody>
      </p:sp>
      <p:pic>
        <p:nvPicPr>
          <p:cNvPr id="11" name="Picture 10">
            <a:extLst>
              <a:ext uri="{FF2B5EF4-FFF2-40B4-BE49-F238E27FC236}">
                <a16:creationId xmlns:a16="http://schemas.microsoft.com/office/drawing/2014/main" id="{9F369E17-EDBF-CB34-7C74-D7FAF67CDC71}"/>
              </a:ext>
            </a:extLst>
          </p:cNvPr>
          <p:cNvPicPr>
            <a:picLocks noChangeAspect="1"/>
          </p:cNvPicPr>
          <p:nvPr/>
        </p:nvPicPr>
        <p:blipFill>
          <a:blip r:embed="rId5"/>
          <a:stretch>
            <a:fillRect/>
          </a:stretch>
        </p:blipFill>
        <p:spPr>
          <a:xfrm>
            <a:off x="8128353" y="2409711"/>
            <a:ext cx="2704431" cy="3914141"/>
          </a:xfrm>
          <a:prstGeom prst="rect">
            <a:avLst/>
          </a:prstGeom>
        </p:spPr>
      </p:pic>
    </p:spTree>
    <p:extLst>
      <p:ext uri="{BB962C8B-B14F-4D97-AF65-F5344CB8AC3E}">
        <p14:creationId xmlns:p14="http://schemas.microsoft.com/office/powerpoint/2010/main" val="289996296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F6F8979-F417-3360-EC33-9D31484869D8}"/>
              </a:ext>
            </a:extLst>
          </p:cNvPr>
          <p:cNvPicPr>
            <a:picLocks noChangeAspect="1"/>
          </p:cNvPicPr>
          <p:nvPr/>
        </p:nvPicPr>
        <p:blipFill>
          <a:blip r:embed="rId2"/>
          <a:stretch>
            <a:fillRect/>
          </a:stretch>
        </p:blipFill>
        <p:spPr>
          <a:xfrm>
            <a:off x="9846049" y="222322"/>
            <a:ext cx="2219635" cy="1019317"/>
          </a:xfrm>
          <a:prstGeom prst="rect">
            <a:avLst/>
          </a:prstGeom>
        </p:spPr>
      </p:pic>
      <p:sp>
        <p:nvSpPr>
          <p:cNvPr id="16" name="TextBox 15">
            <a:extLst>
              <a:ext uri="{FF2B5EF4-FFF2-40B4-BE49-F238E27FC236}">
                <a16:creationId xmlns:a16="http://schemas.microsoft.com/office/drawing/2014/main" id="{0651A76B-1473-8979-A4A4-AE10A5C2EA7F}"/>
              </a:ext>
            </a:extLst>
          </p:cNvPr>
          <p:cNvSpPr txBox="1"/>
          <p:nvPr/>
        </p:nvSpPr>
        <p:spPr>
          <a:xfrm>
            <a:off x="1359216" y="1410109"/>
            <a:ext cx="11538065" cy="707886"/>
          </a:xfrm>
          <a:prstGeom prst="rect">
            <a:avLst/>
          </a:prstGeom>
          <a:noFill/>
        </p:spPr>
        <p:txBody>
          <a:bodyPr wrap="square" rtlCol="0">
            <a:spAutoFit/>
          </a:bodyPr>
          <a:lstStyle/>
          <a:p>
            <a:r>
              <a:rPr lang="en-US" sz="4000" dirty="0"/>
              <a:t>Mockito – </a:t>
            </a:r>
            <a:r>
              <a:rPr lang="en-US" sz="4000" dirty="0" err="1"/>
              <a:t>Curiosidades</a:t>
            </a:r>
            <a:r>
              <a:rPr lang="en-US" sz="4000" dirty="0"/>
              <a:t> …</a:t>
            </a:r>
          </a:p>
        </p:txBody>
      </p:sp>
      <p:pic>
        <p:nvPicPr>
          <p:cNvPr id="5" name="Picture 4">
            <a:extLst>
              <a:ext uri="{FF2B5EF4-FFF2-40B4-BE49-F238E27FC236}">
                <a16:creationId xmlns:a16="http://schemas.microsoft.com/office/drawing/2014/main" id="{B6B57C09-F52C-B493-401F-66B5E79CE492}"/>
              </a:ext>
            </a:extLst>
          </p:cNvPr>
          <p:cNvPicPr>
            <a:picLocks noChangeAspect="1"/>
          </p:cNvPicPr>
          <p:nvPr/>
        </p:nvPicPr>
        <p:blipFill>
          <a:blip r:embed="rId3"/>
          <a:stretch>
            <a:fillRect/>
          </a:stretch>
        </p:blipFill>
        <p:spPr>
          <a:xfrm>
            <a:off x="1829256" y="290629"/>
            <a:ext cx="1676681" cy="707887"/>
          </a:xfrm>
          <a:prstGeom prst="rect">
            <a:avLst/>
          </a:prstGeom>
        </p:spPr>
      </p:pic>
      <p:sp>
        <p:nvSpPr>
          <p:cNvPr id="12" name="Rectangle 2">
            <a:extLst>
              <a:ext uri="{FF2B5EF4-FFF2-40B4-BE49-F238E27FC236}">
                <a16:creationId xmlns:a16="http://schemas.microsoft.com/office/drawing/2014/main" id="{D631ABE0-4921-B2D9-1ED8-0ED3B94C7CCA}"/>
              </a:ext>
            </a:extLst>
          </p:cNvPr>
          <p:cNvSpPr>
            <a:spLocks noGrp="1" noChangeArrowheads="1"/>
          </p:cNvSpPr>
          <p:nvPr>
            <p:ph type="subTitle" idx="1"/>
          </p:nvPr>
        </p:nvSpPr>
        <p:spPr bwMode="auto">
          <a:xfrm>
            <a:off x="701675" y="3172105"/>
            <a:ext cx="23756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i="1" u="none" strike="noStrike" cap="none" normalizeH="0" baseline="0" dirty="0">
                <a:ln>
                  <a:noFill/>
                </a:ln>
                <a:solidFill>
                  <a:schemeClr val="tx1"/>
                </a:solidFill>
                <a:effectLst/>
              </a:rPr>
              <a:t> </a:t>
            </a:r>
          </a:p>
        </p:txBody>
      </p:sp>
      <p:sp>
        <p:nvSpPr>
          <p:cNvPr id="2" name="TextBox 1">
            <a:extLst>
              <a:ext uri="{FF2B5EF4-FFF2-40B4-BE49-F238E27FC236}">
                <a16:creationId xmlns:a16="http://schemas.microsoft.com/office/drawing/2014/main" id="{56C555F4-F032-BE05-571D-48EA0A9F197A}"/>
              </a:ext>
            </a:extLst>
          </p:cNvPr>
          <p:cNvSpPr txBox="1"/>
          <p:nvPr/>
        </p:nvSpPr>
        <p:spPr>
          <a:xfrm>
            <a:off x="1359216" y="2219759"/>
            <a:ext cx="3359883" cy="1200329"/>
          </a:xfrm>
          <a:prstGeom prst="rect">
            <a:avLst/>
          </a:prstGeom>
          <a:noFill/>
        </p:spPr>
        <p:txBody>
          <a:bodyPr wrap="square">
            <a:spAutoFit/>
          </a:bodyPr>
          <a:lstStyle/>
          <a:p>
            <a:r>
              <a:rPr lang="es-ES" sz="1200" dirty="0"/>
              <a:t>A partir de Junit 5, si marcamos la clase con la anotación: </a:t>
            </a:r>
            <a:r>
              <a:rPr lang="en-US" sz="1200" dirty="0"/>
              <a:t>@ExtendWith(MockitoExtension.class), no es </a:t>
            </a:r>
            <a:r>
              <a:rPr lang="en-US" sz="1200" dirty="0" err="1"/>
              <a:t>necesario</a:t>
            </a:r>
            <a:r>
              <a:rPr lang="en-US" sz="1200" dirty="0"/>
              <a:t> </a:t>
            </a:r>
            <a:r>
              <a:rPr lang="en-US" sz="1200" dirty="0" err="1"/>
              <a:t>invocar</a:t>
            </a:r>
            <a:r>
              <a:rPr lang="en-US" sz="1200" dirty="0"/>
              <a:t> al </a:t>
            </a:r>
            <a:r>
              <a:rPr lang="en-US" sz="1200" dirty="0" err="1"/>
              <a:t>método</a:t>
            </a:r>
            <a:r>
              <a:rPr lang="en-US" sz="1200" dirty="0"/>
              <a:t> </a:t>
            </a:r>
            <a:r>
              <a:rPr lang="en-US" sz="1200" dirty="0" err="1"/>
              <a:t>openMocks</a:t>
            </a:r>
            <a:r>
              <a:rPr lang="en-US" sz="1200" dirty="0"/>
              <a:t> (</a:t>
            </a:r>
            <a:r>
              <a:rPr lang="en-US" sz="1200" dirty="0" err="1"/>
              <a:t>esto</a:t>
            </a:r>
            <a:r>
              <a:rPr lang="en-US" sz="1200" dirty="0"/>
              <a:t> </a:t>
            </a:r>
            <a:r>
              <a:rPr lang="en-US" sz="1200" dirty="0" err="1"/>
              <a:t>aplicaría</a:t>
            </a:r>
            <a:r>
              <a:rPr lang="en-US" sz="1200" dirty="0"/>
              <a:t> a @Mock y @Spy)</a:t>
            </a:r>
            <a:endParaRPr lang="es-ES" sz="1200" dirty="0"/>
          </a:p>
          <a:p>
            <a:endParaRPr lang="es-ES" sz="1200" b="1" i="1" u="sng" dirty="0"/>
          </a:p>
          <a:p>
            <a:endParaRPr lang="es-ES" sz="1200" b="1" i="1" u="sng" dirty="0"/>
          </a:p>
        </p:txBody>
      </p:sp>
      <p:sp>
        <p:nvSpPr>
          <p:cNvPr id="8" name="TextBox 7">
            <a:extLst>
              <a:ext uri="{FF2B5EF4-FFF2-40B4-BE49-F238E27FC236}">
                <a16:creationId xmlns:a16="http://schemas.microsoft.com/office/drawing/2014/main" id="{B8B8C9A5-5B61-FE9B-558F-6EACC3D7C386}"/>
              </a:ext>
            </a:extLst>
          </p:cNvPr>
          <p:cNvSpPr txBox="1"/>
          <p:nvPr/>
        </p:nvSpPr>
        <p:spPr>
          <a:xfrm>
            <a:off x="6278423" y="2341108"/>
            <a:ext cx="1801427" cy="1569660"/>
          </a:xfrm>
          <a:prstGeom prst="rect">
            <a:avLst/>
          </a:prstGeom>
          <a:noFill/>
        </p:spPr>
        <p:txBody>
          <a:bodyPr wrap="square">
            <a:spAutoFit/>
          </a:bodyPr>
          <a:lstStyle/>
          <a:p>
            <a:r>
              <a:rPr lang="es-ES" sz="1200" dirty="0"/>
              <a:t>Manera indirecta: @Spy +</a:t>
            </a:r>
          </a:p>
          <a:p>
            <a:r>
              <a:rPr lang="es-ES" sz="1200" dirty="0" err="1"/>
              <a:t>InjectMocks</a:t>
            </a:r>
            <a:r>
              <a:rPr lang="es-ES" sz="1200" dirty="0"/>
              <a:t> + </a:t>
            </a:r>
            <a:r>
              <a:rPr lang="es-ES" sz="1200" dirty="0" err="1"/>
              <a:t>initMocks</a:t>
            </a:r>
            <a:endParaRPr lang="es-ES" sz="1200" dirty="0"/>
          </a:p>
          <a:p>
            <a:endParaRPr lang="es-ES" sz="1200" dirty="0"/>
          </a:p>
          <a:p>
            <a:r>
              <a:rPr lang="es-ES" sz="1200" dirty="0"/>
              <a:t>(Para compararlo con la otra manera, usando </a:t>
            </a:r>
            <a:r>
              <a:rPr lang="es-ES" sz="1200" dirty="0" err="1"/>
              <a:t>openMocks</a:t>
            </a:r>
            <a:r>
              <a:rPr lang="es-ES" sz="1200" dirty="0"/>
              <a:t>)</a:t>
            </a:r>
          </a:p>
          <a:p>
            <a:endParaRPr lang="es-ES" sz="1200" b="1" i="1" u="sng" dirty="0"/>
          </a:p>
          <a:p>
            <a:endParaRPr lang="es-ES" sz="1200" b="1" i="1" u="sng" dirty="0"/>
          </a:p>
        </p:txBody>
      </p:sp>
      <p:pic>
        <p:nvPicPr>
          <p:cNvPr id="11" name="Picture 10">
            <a:extLst>
              <a:ext uri="{FF2B5EF4-FFF2-40B4-BE49-F238E27FC236}">
                <a16:creationId xmlns:a16="http://schemas.microsoft.com/office/drawing/2014/main" id="{9F369E17-EDBF-CB34-7C74-D7FAF67CDC71}"/>
              </a:ext>
            </a:extLst>
          </p:cNvPr>
          <p:cNvPicPr>
            <a:picLocks noChangeAspect="1"/>
          </p:cNvPicPr>
          <p:nvPr/>
        </p:nvPicPr>
        <p:blipFill>
          <a:blip r:embed="rId4"/>
          <a:stretch>
            <a:fillRect/>
          </a:stretch>
        </p:blipFill>
        <p:spPr>
          <a:xfrm>
            <a:off x="8128353" y="2529588"/>
            <a:ext cx="2704431" cy="3914141"/>
          </a:xfrm>
          <a:prstGeom prst="rect">
            <a:avLst/>
          </a:prstGeom>
        </p:spPr>
      </p:pic>
      <p:pic>
        <p:nvPicPr>
          <p:cNvPr id="4" name="Picture 3">
            <a:extLst>
              <a:ext uri="{FF2B5EF4-FFF2-40B4-BE49-F238E27FC236}">
                <a16:creationId xmlns:a16="http://schemas.microsoft.com/office/drawing/2014/main" id="{38B7507D-3E26-028F-FF4C-A41B41B5DA45}"/>
              </a:ext>
            </a:extLst>
          </p:cNvPr>
          <p:cNvPicPr>
            <a:picLocks noChangeAspect="1"/>
          </p:cNvPicPr>
          <p:nvPr/>
        </p:nvPicPr>
        <p:blipFill>
          <a:blip r:embed="rId5"/>
          <a:stretch>
            <a:fillRect/>
          </a:stretch>
        </p:blipFill>
        <p:spPr>
          <a:xfrm>
            <a:off x="1359216" y="3109447"/>
            <a:ext cx="3528614" cy="3457924"/>
          </a:xfrm>
          <a:prstGeom prst="rect">
            <a:avLst/>
          </a:prstGeom>
        </p:spPr>
      </p:pic>
    </p:spTree>
    <p:extLst>
      <p:ext uri="{BB962C8B-B14F-4D97-AF65-F5344CB8AC3E}">
        <p14:creationId xmlns:p14="http://schemas.microsoft.com/office/powerpoint/2010/main" val="400375518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F6F8979-F417-3360-EC33-9D31484869D8}"/>
              </a:ext>
            </a:extLst>
          </p:cNvPr>
          <p:cNvPicPr>
            <a:picLocks noChangeAspect="1"/>
          </p:cNvPicPr>
          <p:nvPr/>
        </p:nvPicPr>
        <p:blipFill>
          <a:blip r:embed="rId2"/>
          <a:stretch>
            <a:fillRect/>
          </a:stretch>
        </p:blipFill>
        <p:spPr>
          <a:xfrm>
            <a:off x="9846049" y="222322"/>
            <a:ext cx="2219635" cy="1019317"/>
          </a:xfrm>
          <a:prstGeom prst="rect">
            <a:avLst/>
          </a:prstGeom>
        </p:spPr>
      </p:pic>
      <p:sp>
        <p:nvSpPr>
          <p:cNvPr id="16" name="TextBox 15">
            <a:extLst>
              <a:ext uri="{FF2B5EF4-FFF2-40B4-BE49-F238E27FC236}">
                <a16:creationId xmlns:a16="http://schemas.microsoft.com/office/drawing/2014/main" id="{0651A76B-1473-8979-A4A4-AE10A5C2EA7F}"/>
              </a:ext>
            </a:extLst>
          </p:cNvPr>
          <p:cNvSpPr txBox="1"/>
          <p:nvPr/>
        </p:nvSpPr>
        <p:spPr>
          <a:xfrm>
            <a:off x="1359216" y="1410109"/>
            <a:ext cx="11538065" cy="707886"/>
          </a:xfrm>
          <a:prstGeom prst="rect">
            <a:avLst/>
          </a:prstGeom>
          <a:noFill/>
        </p:spPr>
        <p:txBody>
          <a:bodyPr wrap="square" rtlCol="0">
            <a:spAutoFit/>
          </a:bodyPr>
          <a:lstStyle/>
          <a:p>
            <a:r>
              <a:rPr lang="en-US" sz="4000" dirty="0"/>
              <a:t>Mockito – Argument Captors</a:t>
            </a:r>
          </a:p>
        </p:txBody>
      </p:sp>
      <p:pic>
        <p:nvPicPr>
          <p:cNvPr id="5" name="Picture 4">
            <a:extLst>
              <a:ext uri="{FF2B5EF4-FFF2-40B4-BE49-F238E27FC236}">
                <a16:creationId xmlns:a16="http://schemas.microsoft.com/office/drawing/2014/main" id="{B6B57C09-F52C-B493-401F-66B5E79CE492}"/>
              </a:ext>
            </a:extLst>
          </p:cNvPr>
          <p:cNvPicPr>
            <a:picLocks noChangeAspect="1"/>
          </p:cNvPicPr>
          <p:nvPr/>
        </p:nvPicPr>
        <p:blipFill>
          <a:blip r:embed="rId3"/>
          <a:stretch>
            <a:fillRect/>
          </a:stretch>
        </p:blipFill>
        <p:spPr>
          <a:xfrm>
            <a:off x="1829256" y="290629"/>
            <a:ext cx="1676681" cy="707887"/>
          </a:xfrm>
          <a:prstGeom prst="rect">
            <a:avLst/>
          </a:prstGeom>
        </p:spPr>
      </p:pic>
      <p:sp>
        <p:nvSpPr>
          <p:cNvPr id="12" name="Rectangle 2">
            <a:extLst>
              <a:ext uri="{FF2B5EF4-FFF2-40B4-BE49-F238E27FC236}">
                <a16:creationId xmlns:a16="http://schemas.microsoft.com/office/drawing/2014/main" id="{D631ABE0-4921-B2D9-1ED8-0ED3B94C7CCA}"/>
              </a:ext>
            </a:extLst>
          </p:cNvPr>
          <p:cNvSpPr>
            <a:spLocks noGrp="1" noChangeArrowheads="1"/>
          </p:cNvSpPr>
          <p:nvPr>
            <p:ph type="subTitle" idx="1"/>
          </p:nvPr>
        </p:nvSpPr>
        <p:spPr bwMode="auto">
          <a:xfrm>
            <a:off x="701675" y="3172105"/>
            <a:ext cx="23756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i="1" u="none" strike="noStrike" cap="none" normalizeH="0" baseline="0" dirty="0">
                <a:ln>
                  <a:noFill/>
                </a:ln>
                <a:solidFill>
                  <a:schemeClr val="tx1"/>
                </a:solidFill>
                <a:effectLst/>
              </a:rPr>
              <a:t> </a:t>
            </a:r>
          </a:p>
        </p:txBody>
      </p:sp>
      <p:pic>
        <p:nvPicPr>
          <p:cNvPr id="14" name="Picture 13">
            <a:extLst>
              <a:ext uri="{FF2B5EF4-FFF2-40B4-BE49-F238E27FC236}">
                <a16:creationId xmlns:a16="http://schemas.microsoft.com/office/drawing/2014/main" id="{2D94CEAE-B9E0-F651-45F1-8290D49BFF62}"/>
              </a:ext>
            </a:extLst>
          </p:cNvPr>
          <p:cNvPicPr>
            <a:picLocks noChangeAspect="1"/>
          </p:cNvPicPr>
          <p:nvPr/>
        </p:nvPicPr>
        <p:blipFill>
          <a:blip r:embed="rId4"/>
          <a:stretch>
            <a:fillRect/>
          </a:stretch>
        </p:blipFill>
        <p:spPr>
          <a:xfrm>
            <a:off x="1359216" y="2323743"/>
            <a:ext cx="5639587" cy="962159"/>
          </a:xfrm>
          <a:prstGeom prst="rect">
            <a:avLst/>
          </a:prstGeom>
        </p:spPr>
      </p:pic>
      <p:pic>
        <p:nvPicPr>
          <p:cNvPr id="17" name="Picture 16">
            <a:extLst>
              <a:ext uri="{FF2B5EF4-FFF2-40B4-BE49-F238E27FC236}">
                <a16:creationId xmlns:a16="http://schemas.microsoft.com/office/drawing/2014/main" id="{BC5266DC-9F58-EBD1-E547-DA276FC22836}"/>
              </a:ext>
            </a:extLst>
          </p:cNvPr>
          <p:cNvPicPr>
            <a:picLocks noChangeAspect="1"/>
          </p:cNvPicPr>
          <p:nvPr/>
        </p:nvPicPr>
        <p:blipFill>
          <a:blip r:embed="rId5"/>
          <a:stretch>
            <a:fillRect/>
          </a:stretch>
        </p:blipFill>
        <p:spPr>
          <a:xfrm>
            <a:off x="7808180" y="1976000"/>
            <a:ext cx="3725187" cy="4618706"/>
          </a:xfrm>
          <a:prstGeom prst="rect">
            <a:avLst/>
          </a:prstGeom>
        </p:spPr>
      </p:pic>
      <p:pic>
        <p:nvPicPr>
          <p:cNvPr id="19" name="Picture 18">
            <a:extLst>
              <a:ext uri="{FF2B5EF4-FFF2-40B4-BE49-F238E27FC236}">
                <a16:creationId xmlns:a16="http://schemas.microsoft.com/office/drawing/2014/main" id="{109ED41B-8B56-3356-4B2D-FA849BC48D9C}"/>
              </a:ext>
            </a:extLst>
          </p:cNvPr>
          <p:cNvPicPr>
            <a:picLocks noChangeAspect="1"/>
          </p:cNvPicPr>
          <p:nvPr/>
        </p:nvPicPr>
        <p:blipFill>
          <a:blip r:embed="rId6"/>
          <a:stretch>
            <a:fillRect/>
          </a:stretch>
        </p:blipFill>
        <p:spPr>
          <a:xfrm>
            <a:off x="9894838" y="1999848"/>
            <a:ext cx="1638529" cy="647790"/>
          </a:xfrm>
          <a:prstGeom prst="rect">
            <a:avLst/>
          </a:prstGeom>
        </p:spPr>
      </p:pic>
      <p:pic>
        <p:nvPicPr>
          <p:cNvPr id="21" name="Picture 20">
            <a:extLst>
              <a:ext uri="{FF2B5EF4-FFF2-40B4-BE49-F238E27FC236}">
                <a16:creationId xmlns:a16="http://schemas.microsoft.com/office/drawing/2014/main" id="{D455747F-B23E-E12C-7CC9-9FA8A38DF585}"/>
              </a:ext>
            </a:extLst>
          </p:cNvPr>
          <p:cNvPicPr>
            <a:picLocks noChangeAspect="1"/>
          </p:cNvPicPr>
          <p:nvPr/>
        </p:nvPicPr>
        <p:blipFill>
          <a:blip r:embed="rId7"/>
          <a:stretch>
            <a:fillRect/>
          </a:stretch>
        </p:blipFill>
        <p:spPr>
          <a:xfrm>
            <a:off x="1449518" y="3356771"/>
            <a:ext cx="3861953" cy="3158475"/>
          </a:xfrm>
          <a:prstGeom prst="rect">
            <a:avLst/>
          </a:prstGeom>
        </p:spPr>
      </p:pic>
    </p:spTree>
    <p:extLst>
      <p:ext uri="{BB962C8B-B14F-4D97-AF65-F5344CB8AC3E}">
        <p14:creationId xmlns:p14="http://schemas.microsoft.com/office/powerpoint/2010/main" val="20256882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F6F8979-F417-3360-EC33-9D31484869D8}"/>
              </a:ext>
            </a:extLst>
          </p:cNvPr>
          <p:cNvPicPr>
            <a:picLocks noChangeAspect="1"/>
          </p:cNvPicPr>
          <p:nvPr/>
        </p:nvPicPr>
        <p:blipFill>
          <a:blip r:embed="rId2"/>
          <a:stretch>
            <a:fillRect/>
          </a:stretch>
        </p:blipFill>
        <p:spPr>
          <a:xfrm>
            <a:off x="9846049" y="222322"/>
            <a:ext cx="2219635" cy="1019317"/>
          </a:xfrm>
          <a:prstGeom prst="rect">
            <a:avLst/>
          </a:prstGeom>
        </p:spPr>
      </p:pic>
      <p:sp>
        <p:nvSpPr>
          <p:cNvPr id="16" name="TextBox 15">
            <a:extLst>
              <a:ext uri="{FF2B5EF4-FFF2-40B4-BE49-F238E27FC236}">
                <a16:creationId xmlns:a16="http://schemas.microsoft.com/office/drawing/2014/main" id="{0651A76B-1473-8979-A4A4-AE10A5C2EA7F}"/>
              </a:ext>
            </a:extLst>
          </p:cNvPr>
          <p:cNvSpPr txBox="1"/>
          <p:nvPr/>
        </p:nvSpPr>
        <p:spPr>
          <a:xfrm>
            <a:off x="1359216" y="1410109"/>
            <a:ext cx="11538065" cy="707886"/>
          </a:xfrm>
          <a:prstGeom prst="rect">
            <a:avLst/>
          </a:prstGeom>
          <a:noFill/>
        </p:spPr>
        <p:txBody>
          <a:bodyPr wrap="square" rtlCol="0">
            <a:spAutoFit/>
          </a:bodyPr>
          <a:lstStyle/>
          <a:p>
            <a:r>
              <a:rPr lang="en-US" sz="4000" dirty="0"/>
              <a:t>Junit - Mockito</a:t>
            </a:r>
          </a:p>
        </p:txBody>
      </p:sp>
      <p:pic>
        <p:nvPicPr>
          <p:cNvPr id="5" name="Picture 4">
            <a:extLst>
              <a:ext uri="{FF2B5EF4-FFF2-40B4-BE49-F238E27FC236}">
                <a16:creationId xmlns:a16="http://schemas.microsoft.com/office/drawing/2014/main" id="{B6B57C09-F52C-B493-401F-66B5E79CE492}"/>
              </a:ext>
            </a:extLst>
          </p:cNvPr>
          <p:cNvPicPr>
            <a:picLocks noChangeAspect="1"/>
          </p:cNvPicPr>
          <p:nvPr/>
        </p:nvPicPr>
        <p:blipFill>
          <a:blip r:embed="rId3"/>
          <a:stretch>
            <a:fillRect/>
          </a:stretch>
        </p:blipFill>
        <p:spPr>
          <a:xfrm>
            <a:off x="1829256" y="290629"/>
            <a:ext cx="1676681" cy="707887"/>
          </a:xfrm>
          <a:prstGeom prst="rect">
            <a:avLst/>
          </a:prstGeom>
        </p:spPr>
      </p:pic>
      <p:sp>
        <p:nvSpPr>
          <p:cNvPr id="12" name="Rectangle 2">
            <a:extLst>
              <a:ext uri="{FF2B5EF4-FFF2-40B4-BE49-F238E27FC236}">
                <a16:creationId xmlns:a16="http://schemas.microsoft.com/office/drawing/2014/main" id="{D631ABE0-4921-B2D9-1ED8-0ED3B94C7CCA}"/>
              </a:ext>
            </a:extLst>
          </p:cNvPr>
          <p:cNvSpPr>
            <a:spLocks noGrp="1" noChangeArrowheads="1"/>
          </p:cNvSpPr>
          <p:nvPr>
            <p:ph type="subTitle" idx="1"/>
          </p:nvPr>
        </p:nvSpPr>
        <p:spPr bwMode="auto">
          <a:xfrm>
            <a:off x="701675" y="3172105"/>
            <a:ext cx="23756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i="1" u="none" strike="noStrike" cap="none" normalizeH="0" baseline="0" dirty="0">
                <a:ln>
                  <a:noFill/>
                </a:ln>
                <a:solidFill>
                  <a:schemeClr val="tx1"/>
                </a:solidFill>
                <a:effectLst/>
              </a:rPr>
              <a:t> </a:t>
            </a:r>
          </a:p>
        </p:txBody>
      </p:sp>
      <p:sp>
        <p:nvSpPr>
          <p:cNvPr id="2" name="TextBox 1">
            <a:extLst>
              <a:ext uri="{FF2B5EF4-FFF2-40B4-BE49-F238E27FC236}">
                <a16:creationId xmlns:a16="http://schemas.microsoft.com/office/drawing/2014/main" id="{A1165613-4278-C878-6F15-2E59503B0DED}"/>
              </a:ext>
            </a:extLst>
          </p:cNvPr>
          <p:cNvSpPr txBox="1"/>
          <p:nvPr/>
        </p:nvSpPr>
        <p:spPr>
          <a:xfrm>
            <a:off x="1646864" y="2879717"/>
            <a:ext cx="6448300" cy="400110"/>
          </a:xfrm>
          <a:prstGeom prst="rect">
            <a:avLst/>
          </a:prstGeom>
          <a:noFill/>
        </p:spPr>
        <p:txBody>
          <a:bodyPr wrap="square">
            <a:spAutoFit/>
          </a:bodyPr>
          <a:lstStyle/>
          <a:p>
            <a:r>
              <a:rPr lang="es-ES" sz="2000" b="1" i="1" dirty="0"/>
              <a:t>Taller 6 -&gt; </a:t>
            </a:r>
            <a:r>
              <a:rPr lang="es-ES" sz="2000" b="1" i="1" dirty="0" err="1"/>
              <a:t>Arguments</a:t>
            </a:r>
            <a:r>
              <a:rPr lang="es-ES" sz="2000" b="1" i="1" dirty="0"/>
              <a:t> </a:t>
            </a:r>
            <a:r>
              <a:rPr lang="es-ES" sz="2000" b="1" i="1" dirty="0" err="1"/>
              <a:t>captors</a:t>
            </a:r>
            <a:endParaRPr lang="es-ES" sz="2000" b="1" i="1" dirty="0"/>
          </a:p>
        </p:txBody>
      </p:sp>
    </p:spTree>
    <p:extLst>
      <p:ext uri="{BB962C8B-B14F-4D97-AF65-F5344CB8AC3E}">
        <p14:creationId xmlns:p14="http://schemas.microsoft.com/office/powerpoint/2010/main" val="20223953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EEC47CC-52A2-4C6B-DF91-B5BA67AF1636}"/>
              </a:ext>
            </a:extLst>
          </p:cNvPr>
          <p:cNvSpPr>
            <a:spLocks noGrp="1"/>
          </p:cNvSpPr>
          <p:nvPr>
            <p:ph type="subTitle" idx="1"/>
          </p:nvPr>
        </p:nvSpPr>
        <p:spPr/>
        <p:txBody>
          <a:bodyPr/>
          <a:lstStyle/>
          <a:p>
            <a:r>
              <a:rPr lang="en-US" dirty="0"/>
              <a:t> </a:t>
            </a:r>
          </a:p>
        </p:txBody>
      </p:sp>
      <p:pic>
        <p:nvPicPr>
          <p:cNvPr id="9" name="Picture 8">
            <a:extLst>
              <a:ext uri="{FF2B5EF4-FFF2-40B4-BE49-F238E27FC236}">
                <a16:creationId xmlns:a16="http://schemas.microsoft.com/office/drawing/2014/main" id="{CF6F8979-F417-3360-EC33-9D31484869D8}"/>
              </a:ext>
            </a:extLst>
          </p:cNvPr>
          <p:cNvPicPr>
            <a:picLocks noChangeAspect="1"/>
          </p:cNvPicPr>
          <p:nvPr/>
        </p:nvPicPr>
        <p:blipFill>
          <a:blip r:embed="rId2"/>
          <a:stretch>
            <a:fillRect/>
          </a:stretch>
        </p:blipFill>
        <p:spPr>
          <a:xfrm>
            <a:off x="9846049" y="222322"/>
            <a:ext cx="2219635" cy="1019317"/>
          </a:xfrm>
          <a:prstGeom prst="rect">
            <a:avLst/>
          </a:prstGeom>
        </p:spPr>
      </p:pic>
      <p:sp>
        <p:nvSpPr>
          <p:cNvPr id="16" name="TextBox 15">
            <a:extLst>
              <a:ext uri="{FF2B5EF4-FFF2-40B4-BE49-F238E27FC236}">
                <a16:creationId xmlns:a16="http://schemas.microsoft.com/office/drawing/2014/main" id="{0651A76B-1473-8979-A4A4-AE10A5C2EA7F}"/>
              </a:ext>
            </a:extLst>
          </p:cNvPr>
          <p:cNvSpPr txBox="1"/>
          <p:nvPr/>
        </p:nvSpPr>
        <p:spPr>
          <a:xfrm>
            <a:off x="2561483" y="1464281"/>
            <a:ext cx="11538065" cy="707886"/>
          </a:xfrm>
          <a:prstGeom prst="rect">
            <a:avLst/>
          </a:prstGeom>
          <a:noFill/>
        </p:spPr>
        <p:txBody>
          <a:bodyPr wrap="square" rtlCol="0">
            <a:spAutoFit/>
          </a:bodyPr>
          <a:lstStyle/>
          <a:p>
            <a:r>
              <a:rPr lang="en-US" sz="4000" dirty="0"/>
              <a:t>Un </a:t>
            </a:r>
            <a:r>
              <a:rPr lang="en-US" sz="4000" dirty="0" err="1"/>
              <a:t>ejemplo</a:t>
            </a:r>
            <a:r>
              <a:rPr lang="en-US" sz="4000" dirty="0"/>
              <a:t> </a:t>
            </a:r>
            <a:r>
              <a:rPr lang="en-US" sz="4000" dirty="0" err="1"/>
              <a:t>muy</a:t>
            </a:r>
            <a:r>
              <a:rPr lang="en-US" sz="4000" dirty="0"/>
              <a:t> </a:t>
            </a:r>
            <a:r>
              <a:rPr lang="en-US" sz="4000" dirty="0" err="1"/>
              <a:t>sencillo</a:t>
            </a:r>
            <a:r>
              <a:rPr lang="en-US" sz="4000" dirty="0"/>
              <a:t>…</a:t>
            </a:r>
          </a:p>
        </p:txBody>
      </p:sp>
      <p:pic>
        <p:nvPicPr>
          <p:cNvPr id="5" name="Picture 4">
            <a:extLst>
              <a:ext uri="{FF2B5EF4-FFF2-40B4-BE49-F238E27FC236}">
                <a16:creationId xmlns:a16="http://schemas.microsoft.com/office/drawing/2014/main" id="{B6B57C09-F52C-B493-401F-66B5E79CE492}"/>
              </a:ext>
            </a:extLst>
          </p:cNvPr>
          <p:cNvPicPr>
            <a:picLocks noChangeAspect="1"/>
          </p:cNvPicPr>
          <p:nvPr/>
        </p:nvPicPr>
        <p:blipFill>
          <a:blip r:embed="rId3"/>
          <a:stretch>
            <a:fillRect/>
          </a:stretch>
        </p:blipFill>
        <p:spPr>
          <a:xfrm>
            <a:off x="1829256" y="290629"/>
            <a:ext cx="1676681" cy="707887"/>
          </a:xfrm>
          <a:prstGeom prst="rect">
            <a:avLst/>
          </a:prstGeom>
        </p:spPr>
      </p:pic>
      <p:pic>
        <p:nvPicPr>
          <p:cNvPr id="6" name="Picture 5">
            <a:extLst>
              <a:ext uri="{FF2B5EF4-FFF2-40B4-BE49-F238E27FC236}">
                <a16:creationId xmlns:a16="http://schemas.microsoft.com/office/drawing/2014/main" id="{E7203AB3-6B2A-E4AE-8BE7-407B2DC7B3C2}"/>
              </a:ext>
            </a:extLst>
          </p:cNvPr>
          <p:cNvPicPr>
            <a:picLocks noChangeAspect="1"/>
          </p:cNvPicPr>
          <p:nvPr/>
        </p:nvPicPr>
        <p:blipFill>
          <a:blip r:embed="rId4"/>
          <a:stretch>
            <a:fillRect/>
          </a:stretch>
        </p:blipFill>
        <p:spPr>
          <a:xfrm>
            <a:off x="386408" y="2577702"/>
            <a:ext cx="3340810" cy="2630686"/>
          </a:xfrm>
          <a:prstGeom prst="rect">
            <a:avLst/>
          </a:prstGeom>
        </p:spPr>
      </p:pic>
      <p:sp>
        <p:nvSpPr>
          <p:cNvPr id="7" name="TextBox 6">
            <a:extLst>
              <a:ext uri="{FF2B5EF4-FFF2-40B4-BE49-F238E27FC236}">
                <a16:creationId xmlns:a16="http://schemas.microsoft.com/office/drawing/2014/main" id="{0BA48310-204C-97AE-CCEB-2D178782F40A}"/>
              </a:ext>
            </a:extLst>
          </p:cNvPr>
          <p:cNvSpPr txBox="1"/>
          <p:nvPr/>
        </p:nvSpPr>
        <p:spPr>
          <a:xfrm>
            <a:off x="321261" y="2228125"/>
            <a:ext cx="3940059" cy="276999"/>
          </a:xfrm>
          <a:prstGeom prst="rect">
            <a:avLst/>
          </a:prstGeom>
          <a:noFill/>
        </p:spPr>
        <p:txBody>
          <a:bodyPr wrap="square" rtlCol="0">
            <a:spAutoFit/>
          </a:bodyPr>
          <a:lstStyle/>
          <a:p>
            <a:r>
              <a:rPr lang="en-US" sz="1200" dirty="0"/>
              <a:t>SimpleServiceTest.java</a:t>
            </a:r>
          </a:p>
        </p:txBody>
      </p:sp>
      <p:sp>
        <p:nvSpPr>
          <p:cNvPr id="13" name="TextBox 12">
            <a:extLst>
              <a:ext uri="{FF2B5EF4-FFF2-40B4-BE49-F238E27FC236}">
                <a16:creationId xmlns:a16="http://schemas.microsoft.com/office/drawing/2014/main" id="{E035F564-ED84-96EE-C3CF-FE5CF93197EA}"/>
              </a:ext>
            </a:extLst>
          </p:cNvPr>
          <p:cNvSpPr txBox="1"/>
          <p:nvPr/>
        </p:nvSpPr>
        <p:spPr>
          <a:xfrm>
            <a:off x="3850733" y="2204362"/>
            <a:ext cx="3940059" cy="276999"/>
          </a:xfrm>
          <a:prstGeom prst="rect">
            <a:avLst/>
          </a:prstGeom>
          <a:noFill/>
        </p:spPr>
        <p:txBody>
          <a:bodyPr wrap="square" rtlCol="0">
            <a:spAutoFit/>
          </a:bodyPr>
          <a:lstStyle/>
          <a:p>
            <a:r>
              <a:rPr lang="en-US" sz="1200" dirty="0"/>
              <a:t>SimpleService.java   (Sin </a:t>
            </a:r>
            <a:r>
              <a:rPr lang="en-US" sz="1200" dirty="0" err="1"/>
              <a:t>implementar</a:t>
            </a:r>
            <a:r>
              <a:rPr lang="en-US" sz="1200" dirty="0"/>
              <a:t>,  Test      )</a:t>
            </a:r>
          </a:p>
        </p:txBody>
      </p:sp>
      <p:pic>
        <p:nvPicPr>
          <p:cNvPr id="15" name="Picture 14">
            <a:extLst>
              <a:ext uri="{FF2B5EF4-FFF2-40B4-BE49-F238E27FC236}">
                <a16:creationId xmlns:a16="http://schemas.microsoft.com/office/drawing/2014/main" id="{7B95D037-63A8-765B-EEBF-BE1DE4690554}"/>
              </a:ext>
            </a:extLst>
          </p:cNvPr>
          <p:cNvPicPr>
            <a:picLocks noChangeAspect="1"/>
          </p:cNvPicPr>
          <p:nvPr/>
        </p:nvPicPr>
        <p:blipFill>
          <a:blip r:embed="rId5"/>
          <a:stretch>
            <a:fillRect/>
          </a:stretch>
        </p:blipFill>
        <p:spPr>
          <a:xfrm>
            <a:off x="7398865" y="2577702"/>
            <a:ext cx="3370856" cy="3139858"/>
          </a:xfrm>
          <a:prstGeom prst="rect">
            <a:avLst/>
          </a:prstGeom>
        </p:spPr>
      </p:pic>
      <p:sp>
        <p:nvSpPr>
          <p:cNvPr id="17" name="TextBox 16">
            <a:extLst>
              <a:ext uri="{FF2B5EF4-FFF2-40B4-BE49-F238E27FC236}">
                <a16:creationId xmlns:a16="http://schemas.microsoft.com/office/drawing/2014/main" id="{E31C8F40-A890-CFA6-811D-B27D146EFEDC}"/>
              </a:ext>
            </a:extLst>
          </p:cNvPr>
          <p:cNvSpPr txBox="1"/>
          <p:nvPr/>
        </p:nvSpPr>
        <p:spPr>
          <a:xfrm>
            <a:off x="7315057" y="2228126"/>
            <a:ext cx="3940059" cy="276999"/>
          </a:xfrm>
          <a:prstGeom prst="rect">
            <a:avLst/>
          </a:prstGeom>
          <a:noFill/>
        </p:spPr>
        <p:txBody>
          <a:bodyPr wrap="square" rtlCol="0">
            <a:spAutoFit/>
          </a:bodyPr>
          <a:lstStyle/>
          <a:p>
            <a:r>
              <a:rPr lang="en-US" sz="1200" dirty="0"/>
              <a:t>SimpleService.java   (</a:t>
            </a:r>
            <a:r>
              <a:rPr lang="en-US" sz="1200" dirty="0" err="1"/>
              <a:t>Implementado</a:t>
            </a:r>
            <a:r>
              <a:rPr lang="en-US" sz="1200" dirty="0"/>
              <a:t>, Test OK )</a:t>
            </a:r>
          </a:p>
        </p:txBody>
      </p:sp>
      <p:pic>
        <p:nvPicPr>
          <p:cNvPr id="18" name="Picture 17">
            <a:extLst>
              <a:ext uri="{FF2B5EF4-FFF2-40B4-BE49-F238E27FC236}">
                <a16:creationId xmlns:a16="http://schemas.microsoft.com/office/drawing/2014/main" id="{126C53FE-FD92-8968-FF01-BD74A10E4EEF}"/>
              </a:ext>
            </a:extLst>
          </p:cNvPr>
          <p:cNvPicPr>
            <a:picLocks noChangeAspect="1"/>
          </p:cNvPicPr>
          <p:nvPr/>
        </p:nvPicPr>
        <p:blipFill>
          <a:blip r:embed="rId6"/>
          <a:stretch>
            <a:fillRect/>
          </a:stretch>
        </p:blipFill>
        <p:spPr>
          <a:xfrm>
            <a:off x="9958208" y="2269674"/>
            <a:ext cx="197796" cy="208888"/>
          </a:xfrm>
          <a:prstGeom prst="rect">
            <a:avLst/>
          </a:prstGeom>
        </p:spPr>
      </p:pic>
      <p:pic>
        <p:nvPicPr>
          <p:cNvPr id="19" name="Picture 18">
            <a:extLst>
              <a:ext uri="{FF2B5EF4-FFF2-40B4-BE49-F238E27FC236}">
                <a16:creationId xmlns:a16="http://schemas.microsoft.com/office/drawing/2014/main" id="{99F0C57F-E30A-A860-3040-3889EEB51293}"/>
              </a:ext>
            </a:extLst>
          </p:cNvPr>
          <p:cNvPicPr>
            <a:picLocks noChangeAspect="1"/>
          </p:cNvPicPr>
          <p:nvPr/>
        </p:nvPicPr>
        <p:blipFill>
          <a:blip r:embed="rId7"/>
          <a:stretch>
            <a:fillRect/>
          </a:stretch>
        </p:blipFill>
        <p:spPr>
          <a:xfrm>
            <a:off x="6622342" y="2254605"/>
            <a:ext cx="180053" cy="172992"/>
          </a:xfrm>
          <a:prstGeom prst="rect">
            <a:avLst/>
          </a:prstGeom>
        </p:spPr>
      </p:pic>
      <p:pic>
        <p:nvPicPr>
          <p:cNvPr id="21" name="Picture 20">
            <a:extLst>
              <a:ext uri="{FF2B5EF4-FFF2-40B4-BE49-F238E27FC236}">
                <a16:creationId xmlns:a16="http://schemas.microsoft.com/office/drawing/2014/main" id="{3A5CC255-6399-D477-4104-A16B1650509F}"/>
              </a:ext>
            </a:extLst>
          </p:cNvPr>
          <p:cNvPicPr>
            <a:picLocks noChangeAspect="1"/>
          </p:cNvPicPr>
          <p:nvPr/>
        </p:nvPicPr>
        <p:blipFill>
          <a:blip r:embed="rId8"/>
          <a:stretch>
            <a:fillRect/>
          </a:stretch>
        </p:blipFill>
        <p:spPr>
          <a:xfrm>
            <a:off x="3892636" y="2577702"/>
            <a:ext cx="3340811" cy="3190959"/>
          </a:xfrm>
          <a:prstGeom prst="rect">
            <a:avLst/>
          </a:prstGeom>
        </p:spPr>
      </p:pic>
    </p:spTree>
    <p:extLst>
      <p:ext uri="{BB962C8B-B14F-4D97-AF65-F5344CB8AC3E}">
        <p14:creationId xmlns:p14="http://schemas.microsoft.com/office/powerpoint/2010/main" val="28809398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EEC47CC-52A2-4C6B-DF91-B5BA67AF1636}"/>
              </a:ext>
            </a:extLst>
          </p:cNvPr>
          <p:cNvSpPr>
            <a:spLocks noGrp="1"/>
          </p:cNvSpPr>
          <p:nvPr>
            <p:ph type="subTitle" idx="1"/>
          </p:nvPr>
        </p:nvSpPr>
        <p:spPr/>
        <p:txBody>
          <a:bodyPr/>
          <a:lstStyle/>
          <a:p>
            <a:r>
              <a:rPr lang="en-US" dirty="0"/>
              <a:t> </a:t>
            </a:r>
          </a:p>
        </p:txBody>
      </p:sp>
      <p:pic>
        <p:nvPicPr>
          <p:cNvPr id="9" name="Picture 8">
            <a:extLst>
              <a:ext uri="{FF2B5EF4-FFF2-40B4-BE49-F238E27FC236}">
                <a16:creationId xmlns:a16="http://schemas.microsoft.com/office/drawing/2014/main" id="{CF6F8979-F417-3360-EC33-9D31484869D8}"/>
              </a:ext>
            </a:extLst>
          </p:cNvPr>
          <p:cNvPicPr>
            <a:picLocks noChangeAspect="1"/>
          </p:cNvPicPr>
          <p:nvPr/>
        </p:nvPicPr>
        <p:blipFill>
          <a:blip r:embed="rId2"/>
          <a:stretch>
            <a:fillRect/>
          </a:stretch>
        </p:blipFill>
        <p:spPr>
          <a:xfrm>
            <a:off x="9846049" y="222322"/>
            <a:ext cx="2219635" cy="1019317"/>
          </a:xfrm>
          <a:prstGeom prst="rect">
            <a:avLst/>
          </a:prstGeom>
        </p:spPr>
      </p:pic>
      <p:sp>
        <p:nvSpPr>
          <p:cNvPr id="16" name="TextBox 15">
            <a:extLst>
              <a:ext uri="{FF2B5EF4-FFF2-40B4-BE49-F238E27FC236}">
                <a16:creationId xmlns:a16="http://schemas.microsoft.com/office/drawing/2014/main" id="{0651A76B-1473-8979-A4A4-AE10A5C2EA7F}"/>
              </a:ext>
            </a:extLst>
          </p:cNvPr>
          <p:cNvSpPr txBox="1"/>
          <p:nvPr/>
        </p:nvSpPr>
        <p:spPr>
          <a:xfrm>
            <a:off x="3128750" y="1464281"/>
            <a:ext cx="11538065" cy="707886"/>
          </a:xfrm>
          <a:prstGeom prst="rect">
            <a:avLst/>
          </a:prstGeom>
          <a:noFill/>
        </p:spPr>
        <p:txBody>
          <a:bodyPr wrap="square" rtlCol="0">
            <a:spAutoFit/>
          </a:bodyPr>
          <a:lstStyle/>
          <a:p>
            <a:r>
              <a:rPr lang="en-US" sz="4000" dirty="0" err="1"/>
              <a:t>Automatización</a:t>
            </a:r>
            <a:r>
              <a:rPr lang="en-US" sz="4000" dirty="0"/>
              <a:t> </a:t>
            </a:r>
            <a:r>
              <a:rPr lang="en-US" sz="4000" dirty="0" err="1"/>
              <a:t>en</a:t>
            </a:r>
            <a:r>
              <a:rPr lang="en-US" sz="4000" dirty="0"/>
              <a:t> Java</a:t>
            </a:r>
          </a:p>
        </p:txBody>
      </p:sp>
      <p:pic>
        <p:nvPicPr>
          <p:cNvPr id="5" name="Picture 4">
            <a:extLst>
              <a:ext uri="{FF2B5EF4-FFF2-40B4-BE49-F238E27FC236}">
                <a16:creationId xmlns:a16="http://schemas.microsoft.com/office/drawing/2014/main" id="{B6B57C09-F52C-B493-401F-66B5E79CE492}"/>
              </a:ext>
            </a:extLst>
          </p:cNvPr>
          <p:cNvPicPr>
            <a:picLocks noChangeAspect="1"/>
          </p:cNvPicPr>
          <p:nvPr/>
        </p:nvPicPr>
        <p:blipFill>
          <a:blip r:embed="rId3"/>
          <a:stretch>
            <a:fillRect/>
          </a:stretch>
        </p:blipFill>
        <p:spPr>
          <a:xfrm>
            <a:off x="1829256" y="290629"/>
            <a:ext cx="1676681" cy="707887"/>
          </a:xfrm>
          <a:prstGeom prst="rect">
            <a:avLst/>
          </a:prstGeom>
        </p:spPr>
      </p:pic>
      <p:sp>
        <p:nvSpPr>
          <p:cNvPr id="2" name="TextBox 1">
            <a:extLst>
              <a:ext uri="{FF2B5EF4-FFF2-40B4-BE49-F238E27FC236}">
                <a16:creationId xmlns:a16="http://schemas.microsoft.com/office/drawing/2014/main" id="{F2D0D0D8-8539-183E-E9F9-44CF9C74A434}"/>
              </a:ext>
            </a:extLst>
          </p:cNvPr>
          <p:cNvSpPr txBox="1"/>
          <p:nvPr/>
        </p:nvSpPr>
        <p:spPr>
          <a:xfrm>
            <a:off x="653935" y="2286466"/>
            <a:ext cx="11538065" cy="4401205"/>
          </a:xfrm>
          <a:prstGeom prst="rect">
            <a:avLst/>
          </a:prstGeom>
          <a:noFill/>
        </p:spPr>
        <p:txBody>
          <a:bodyPr wrap="square" rtlCol="0">
            <a:spAutoFit/>
          </a:bodyPr>
          <a:lstStyle/>
          <a:p>
            <a:r>
              <a:rPr lang="en-US" sz="2000" dirty="0"/>
              <a:t>¿</a:t>
            </a:r>
            <a:r>
              <a:rPr lang="en-US" sz="2000" dirty="0" err="1"/>
              <a:t>Qué</a:t>
            </a:r>
            <a:r>
              <a:rPr lang="en-US" sz="2000" dirty="0"/>
              <a:t> es </a:t>
            </a:r>
            <a:r>
              <a:rPr lang="en-US" sz="2000" b="1" dirty="0" err="1"/>
              <a:t>Automatizar</a:t>
            </a:r>
            <a:r>
              <a:rPr lang="en-US" sz="2000" dirty="0"/>
              <a:t>?</a:t>
            </a:r>
          </a:p>
          <a:p>
            <a:r>
              <a:rPr lang="en-US" sz="2000" dirty="0" err="1"/>
              <a:t>Automatización</a:t>
            </a:r>
            <a:r>
              <a:rPr lang="en-US" sz="2000" dirty="0"/>
              <a:t> </a:t>
            </a:r>
            <a:r>
              <a:rPr lang="en-US" sz="2000" dirty="0" err="1"/>
              <a:t>en</a:t>
            </a:r>
            <a:r>
              <a:rPr lang="en-US" sz="2000" dirty="0"/>
              <a:t> Java se </a:t>
            </a:r>
            <a:r>
              <a:rPr lang="en-US" sz="2000" dirty="0" err="1"/>
              <a:t>refiere</a:t>
            </a:r>
            <a:r>
              <a:rPr lang="en-US" sz="2000" dirty="0"/>
              <a:t> a transformer un </a:t>
            </a:r>
            <a:r>
              <a:rPr lang="en-US" sz="2000" dirty="0" err="1"/>
              <a:t>proceso</a:t>
            </a:r>
            <a:r>
              <a:rPr lang="en-US" sz="2000" dirty="0"/>
              <a:t> manual </a:t>
            </a:r>
            <a:r>
              <a:rPr lang="en-US" sz="2000" dirty="0" err="1"/>
              <a:t>en</a:t>
            </a:r>
            <a:r>
              <a:rPr lang="en-US" sz="2000" dirty="0"/>
              <a:t> algo </a:t>
            </a:r>
            <a:r>
              <a:rPr lang="en-US" sz="2000" dirty="0" err="1"/>
              <a:t>automático</a:t>
            </a:r>
            <a:r>
              <a:rPr lang="en-US" sz="2000" dirty="0"/>
              <a:t>… </a:t>
            </a:r>
            <a:r>
              <a:rPr lang="en-US" sz="2000" dirty="0" err="1"/>
              <a:t>ya</a:t>
            </a:r>
            <a:r>
              <a:rPr lang="en-US" sz="2000" dirty="0"/>
              <a:t> sea la </a:t>
            </a:r>
            <a:r>
              <a:rPr lang="en-US" sz="2000" dirty="0" err="1"/>
              <a:t>construcción</a:t>
            </a:r>
            <a:r>
              <a:rPr lang="en-US" sz="2000" dirty="0"/>
              <a:t> de un Proyecto, </a:t>
            </a:r>
            <a:r>
              <a:rPr lang="en-US" sz="2000" dirty="0" err="1"/>
              <a:t>el</a:t>
            </a:r>
            <a:r>
              <a:rPr lang="en-US" sz="2000" dirty="0"/>
              <a:t> </a:t>
            </a:r>
            <a:r>
              <a:rPr lang="en-US" sz="2000" dirty="0" err="1"/>
              <a:t>despliegue</a:t>
            </a:r>
            <a:r>
              <a:rPr lang="en-US" sz="2000" dirty="0"/>
              <a:t>, las </a:t>
            </a:r>
            <a:r>
              <a:rPr lang="en-US" sz="2000" dirty="0" err="1"/>
              <a:t>validaciones</a:t>
            </a:r>
            <a:r>
              <a:rPr lang="en-US" sz="2000" dirty="0"/>
              <a:t>… o </a:t>
            </a:r>
            <a:r>
              <a:rPr lang="en-US" sz="2000" b="1" dirty="0"/>
              <a:t>EL TESTING </a:t>
            </a:r>
          </a:p>
          <a:p>
            <a:endParaRPr lang="en-US" sz="2000" dirty="0"/>
          </a:p>
          <a:p>
            <a:r>
              <a:rPr lang="en-US" sz="2000" dirty="0" err="1"/>
              <a:t>Cada</a:t>
            </a:r>
            <a:r>
              <a:rPr lang="en-US" sz="2000" dirty="0"/>
              <a:t> </a:t>
            </a:r>
            <a:r>
              <a:rPr lang="en-US" sz="2000" dirty="0" err="1"/>
              <a:t>vez</a:t>
            </a:r>
            <a:r>
              <a:rPr lang="en-US" sz="2000" dirty="0"/>
              <a:t> que </a:t>
            </a:r>
            <a:r>
              <a:rPr lang="en-US" sz="2000" dirty="0" err="1"/>
              <a:t>querramos</a:t>
            </a:r>
            <a:r>
              <a:rPr lang="en-US" sz="2000" dirty="0"/>
              <a:t> </a:t>
            </a:r>
            <a:r>
              <a:rPr lang="en-US" sz="2000" dirty="0" err="1"/>
              <a:t>desarrollar</a:t>
            </a:r>
            <a:r>
              <a:rPr lang="en-US" sz="2000" dirty="0"/>
              <a:t> </a:t>
            </a:r>
            <a:r>
              <a:rPr lang="en-US" sz="2000" dirty="0" err="1"/>
              <a:t>una</a:t>
            </a:r>
            <a:r>
              <a:rPr lang="en-US" sz="2000" dirty="0"/>
              <a:t> </a:t>
            </a:r>
            <a:r>
              <a:rPr lang="en-US" sz="2000" dirty="0" err="1"/>
              <a:t>nueva</a:t>
            </a:r>
            <a:r>
              <a:rPr lang="en-US" sz="2000" dirty="0"/>
              <a:t> </a:t>
            </a:r>
            <a:r>
              <a:rPr lang="en-US" sz="2000" dirty="0" err="1"/>
              <a:t>funcionalidad</a:t>
            </a:r>
            <a:r>
              <a:rPr lang="en-US" sz="2000" dirty="0"/>
              <a:t>, o </a:t>
            </a:r>
            <a:r>
              <a:rPr lang="en-US" sz="2000" dirty="0" err="1"/>
              <a:t>hacer</a:t>
            </a:r>
            <a:r>
              <a:rPr lang="en-US" sz="2000" dirty="0"/>
              <a:t> un push a un </a:t>
            </a:r>
            <a:r>
              <a:rPr lang="en-US" sz="2000" dirty="0" err="1"/>
              <a:t>repositorio</a:t>
            </a:r>
            <a:r>
              <a:rPr lang="en-US" sz="2000" dirty="0"/>
              <a:t>, </a:t>
            </a:r>
            <a:r>
              <a:rPr lang="en-US" sz="2000" dirty="0" err="1"/>
              <a:t>desplegar</a:t>
            </a:r>
            <a:r>
              <a:rPr lang="en-US" sz="2000" dirty="0"/>
              <a:t>… </a:t>
            </a:r>
            <a:r>
              <a:rPr lang="en-US" sz="2000" dirty="0" err="1"/>
              <a:t>podremos</a:t>
            </a:r>
            <a:r>
              <a:rPr lang="en-US" sz="2000" dirty="0"/>
              <a:t> </a:t>
            </a:r>
            <a:r>
              <a:rPr lang="en-US" sz="2000" dirty="0" err="1"/>
              <a:t>tener</a:t>
            </a:r>
            <a:r>
              <a:rPr lang="en-US" sz="2000" dirty="0"/>
              <a:t> </a:t>
            </a:r>
            <a:r>
              <a:rPr lang="en-US" sz="2000" dirty="0" err="1"/>
              <a:t>una</a:t>
            </a:r>
            <a:r>
              <a:rPr lang="en-US" sz="2000" dirty="0"/>
              <a:t> </a:t>
            </a:r>
            <a:r>
              <a:rPr lang="en-US" sz="2000" dirty="0" err="1"/>
              <a:t>serie</a:t>
            </a:r>
            <a:r>
              <a:rPr lang="en-US" sz="2000" dirty="0"/>
              <a:t> de TEST que </a:t>
            </a:r>
            <a:r>
              <a:rPr lang="en-US" sz="2000" dirty="0" err="1"/>
              <a:t>nos</a:t>
            </a:r>
            <a:r>
              <a:rPr lang="en-US" sz="2000" dirty="0"/>
              <a:t> </a:t>
            </a:r>
            <a:r>
              <a:rPr lang="en-US" sz="2000" dirty="0" err="1"/>
              <a:t>permitirán</a:t>
            </a:r>
            <a:r>
              <a:rPr lang="en-US" sz="2000" dirty="0"/>
              <a:t> </a:t>
            </a:r>
            <a:r>
              <a:rPr lang="en-US" sz="2000" dirty="0" err="1"/>
              <a:t>comprobar</a:t>
            </a:r>
            <a:r>
              <a:rPr lang="en-US" sz="2000" dirty="0"/>
              <a:t> que </a:t>
            </a:r>
            <a:r>
              <a:rPr lang="en-US" sz="2000" dirty="0" err="1"/>
              <a:t>nuestra</a:t>
            </a:r>
            <a:r>
              <a:rPr lang="en-US" sz="2000" dirty="0"/>
              <a:t> </a:t>
            </a:r>
            <a:r>
              <a:rPr lang="en-US" sz="2000" dirty="0" err="1"/>
              <a:t>funcionalidad</a:t>
            </a:r>
            <a:r>
              <a:rPr lang="en-US" sz="2000" dirty="0"/>
              <a:t> no se ha roto, y que </a:t>
            </a:r>
            <a:r>
              <a:rPr lang="en-US" sz="2000" dirty="0" err="1"/>
              <a:t>cumple</a:t>
            </a:r>
            <a:r>
              <a:rPr lang="en-US" sz="2000" dirty="0"/>
              <a:t> con lo </a:t>
            </a:r>
            <a:r>
              <a:rPr lang="en-US" sz="2000" dirty="0" err="1"/>
              <a:t>esperado</a:t>
            </a:r>
            <a:r>
              <a:rPr lang="en-US" sz="2000" dirty="0"/>
              <a:t>.</a:t>
            </a:r>
          </a:p>
          <a:p>
            <a:endParaRPr lang="en-US" sz="2000" dirty="0"/>
          </a:p>
          <a:p>
            <a:r>
              <a:rPr lang="en-US" sz="2000" dirty="0" err="1"/>
              <a:t>Dentro</a:t>
            </a:r>
            <a:r>
              <a:rPr lang="en-US" sz="2000" dirty="0"/>
              <a:t> de la </a:t>
            </a:r>
            <a:r>
              <a:rPr lang="en-US" sz="2000" dirty="0" err="1"/>
              <a:t>automatización</a:t>
            </a:r>
            <a:r>
              <a:rPr lang="en-US" sz="2000" dirty="0"/>
              <a:t> de test, </a:t>
            </a:r>
            <a:r>
              <a:rPr lang="en-US" sz="2000" dirty="0" err="1"/>
              <a:t>encontraremos</a:t>
            </a:r>
            <a:r>
              <a:rPr lang="en-US" sz="2000" dirty="0"/>
              <a:t> </a:t>
            </a:r>
            <a:r>
              <a:rPr lang="en-US" sz="2000" dirty="0" err="1"/>
              <a:t>diferentes</a:t>
            </a:r>
            <a:r>
              <a:rPr lang="en-US" sz="2000" dirty="0"/>
              <a:t> </a:t>
            </a:r>
            <a:r>
              <a:rPr lang="en-US" sz="2000" dirty="0" err="1"/>
              <a:t>tipos</a:t>
            </a:r>
            <a:r>
              <a:rPr lang="en-US" sz="2000" dirty="0"/>
              <a:t>: </a:t>
            </a:r>
          </a:p>
          <a:p>
            <a:pPr marL="342900" indent="-342900">
              <a:buFont typeface="Wingdings" panose="05000000000000000000" pitchFamily="2" charset="2"/>
              <a:buChar char="è"/>
            </a:pPr>
            <a:r>
              <a:rPr lang="en-US" sz="2000" dirty="0" err="1"/>
              <a:t>Pruebas</a:t>
            </a:r>
            <a:r>
              <a:rPr lang="en-US" sz="2000" dirty="0"/>
              <a:t> </a:t>
            </a:r>
            <a:r>
              <a:rPr lang="en-US" sz="2000" dirty="0" err="1"/>
              <a:t>unitarias</a:t>
            </a:r>
            <a:endParaRPr lang="en-US" sz="2000" dirty="0"/>
          </a:p>
          <a:p>
            <a:pPr marL="342900" indent="-342900">
              <a:buFont typeface="Wingdings" panose="05000000000000000000" pitchFamily="2" charset="2"/>
              <a:buChar char="è"/>
            </a:pPr>
            <a:r>
              <a:rPr lang="en-US" sz="2000" dirty="0" err="1"/>
              <a:t>Pruebas</a:t>
            </a:r>
            <a:r>
              <a:rPr lang="en-US" sz="2000" dirty="0"/>
              <a:t> de </a:t>
            </a:r>
            <a:r>
              <a:rPr lang="en-US" sz="2000" dirty="0" err="1"/>
              <a:t>integración</a:t>
            </a:r>
            <a:endParaRPr lang="en-US" sz="2000" dirty="0"/>
          </a:p>
          <a:p>
            <a:pPr marL="342900" indent="-342900">
              <a:buFont typeface="Wingdings" panose="05000000000000000000" pitchFamily="2" charset="2"/>
              <a:buChar char="è"/>
            </a:pPr>
            <a:r>
              <a:rPr lang="en-US" sz="2000" dirty="0" err="1"/>
              <a:t>Pruebas</a:t>
            </a:r>
            <a:r>
              <a:rPr lang="en-US" sz="2000" dirty="0"/>
              <a:t> de </a:t>
            </a:r>
            <a:r>
              <a:rPr lang="en-US" sz="2000" dirty="0" err="1"/>
              <a:t>regresión</a:t>
            </a:r>
            <a:endParaRPr lang="en-US" sz="2000" dirty="0"/>
          </a:p>
          <a:p>
            <a:pPr marL="342900" indent="-342900">
              <a:buFont typeface="Wingdings" panose="05000000000000000000" pitchFamily="2" charset="2"/>
              <a:buChar char="è"/>
            </a:pPr>
            <a:r>
              <a:rPr lang="en-US" sz="2000" dirty="0" err="1"/>
              <a:t>Pruebas</a:t>
            </a:r>
            <a:r>
              <a:rPr lang="en-US" sz="2000" dirty="0"/>
              <a:t> End-to-End</a:t>
            </a:r>
          </a:p>
          <a:p>
            <a:pPr marL="342900" indent="-342900">
              <a:buFont typeface="Wingdings" panose="05000000000000000000" pitchFamily="2" charset="2"/>
              <a:buChar char="è"/>
            </a:pPr>
            <a:r>
              <a:rPr lang="en-US" sz="2000" dirty="0" err="1"/>
              <a:t>Etc</a:t>
            </a:r>
            <a:r>
              <a:rPr lang="en-US" sz="2000" dirty="0"/>
              <a:t>…</a:t>
            </a:r>
          </a:p>
        </p:txBody>
      </p:sp>
    </p:spTree>
    <p:extLst>
      <p:ext uri="{BB962C8B-B14F-4D97-AF65-F5344CB8AC3E}">
        <p14:creationId xmlns:p14="http://schemas.microsoft.com/office/powerpoint/2010/main" val="10028499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EEC47CC-52A2-4C6B-DF91-B5BA67AF1636}"/>
              </a:ext>
            </a:extLst>
          </p:cNvPr>
          <p:cNvSpPr>
            <a:spLocks noGrp="1"/>
          </p:cNvSpPr>
          <p:nvPr>
            <p:ph type="subTitle" idx="1"/>
          </p:nvPr>
        </p:nvSpPr>
        <p:spPr/>
        <p:txBody>
          <a:bodyPr/>
          <a:lstStyle/>
          <a:p>
            <a:r>
              <a:rPr lang="en-US" dirty="0"/>
              <a:t> </a:t>
            </a:r>
          </a:p>
        </p:txBody>
      </p:sp>
      <p:pic>
        <p:nvPicPr>
          <p:cNvPr id="9" name="Picture 8">
            <a:extLst>
              <a:ext uri="{FF2B5EF4-FFF2-40B4-BE49-F238E27FC236}">
                <a16:creationId xmlns:a16="http://schemas.microsoft.com/office/drawing/2014/main" id="{CF6F8979-F417-3360-EC33-9D31484869D8}"/>
              </a:ext>
            </a:extLst>
          </p:cNvPr>
          <p:cNvPicPr>
            <a:picLocks noChangeAspect="1"/>
          </p:cNvPicPr>
          <p:nvPr/>
        </p:nvPicPr>
        <p:blipFill>
          <a:blip r:embed="rId2"/>
          <a:stretch>
            <a:fillRect/>
          </a:stretch>
        </p:blipFill>
        <p:spPr>
          <a:xfrm>
            <a:off x="9846049" y="222322"/>
            <a:ext cx="2219635" cy="1019317"/>
          </a:xfrm>
          <a:prstGeom prst="rect">
            <a:avLst/>
          </a:prstGeom>
        </p:spPr>
      </p:pic>
      <p:sp>
        <p:nvSpPr>
          <p:cNvPr id="16" name="TextBox 15">
            <a:extLst>
              <a:ext uri="{FF2B5EF4-FFF2-40B4-BE49-F238E27FC236}">
                <a16:creationId xmlns:a16="http://schemas.microsoft.com/office/drawing/2014/main" id="{0651A76B-1473-8979-A4A4-AE10A5C2EA7F}"/>
              </a:ext>
            </a:extLst>
          </p:cNvPr>
          <p:cNvSpPr txBox="1"/>
          <p:nvPr/>
        </p:nvSpPr>
        <p:spPr>
          <a:xfrm>
            <a:off x="1359216" y="1410109"/>
            <a:ext cx="11538065" cy="707886"/>
          </a:xfrm>
          <a:prstGeom prst="rect">
            <a:avLst/>
          </a:prstGeom>
          <a:noFill/>
        </p:spPr>
        <p:txBody>
          <a:bodyPr wrap="square" rtlCol="0">
            <a:spAutoFit/>
          </a:bodyPr>
          <a:lstStyle/>
          <a:p>
            <a:r>
              <a:rPr lang="en-US" sz="4000" dirty="0" err="1"/>
              <a:t>Herramientas</a:t>
            </a:r>
            <a:r>
              <a:rPr lang="en-US" sz="4000" dirty="0"/>
              <a:t> para </a:t>
            </a:r>
            <a:r>
              <a:rPr lang="en-US" sz="4000" dirty="0" err="1"/>
              <a:t>automatizar</a:t>
            </a:r>
            <a:r>
              <a:rPr lang="en-US" sz="4000" dirty="0"/>
              <a:t> test </a:t>
            </a:r>
            <a:r>
              <a:rPr lang="en-US" sz="4000" dirty="0" err="1"/>
              <a:t>en</a:t>
            </a:r>
            <a:r>
              <a:rPr lang="en-US" sz="4000" dirty="0"/>
              <a:t> Java</a:t>
            </a:r>
          </a:p>
        </p:txBody>
      </p:sp>
      <p:pic>
        <p:nvPicPr>
          <p:cNvPr id="5" name="Picture 4">
            <a:extLst>
              <a:ext uri="{FF2B5EF4-FFF2-40B4-BE49-F238E27FC236}">
                <a16:creationId xmlns:a16="http://schemas.microsoft.com/office/drawing/2014/main" id="{B6B57C09-F52C-B493-401F-66B5E79CE492}"/>
              </a:ext>
            </a:extLst>
          </p:cNvPr>
          <p:cNvPicPr>
            <a:picLocks noChangeAspect="1"/>
          </p:cNvPicPr>
          <p:nvPr/>
        </p:nvPicPr>
        <p:blipFill>
          <a:blip r:embed="rId3"/>
          <a:stretch>
            <a:fillRect/>
          </a:stretch>
        </p:blipFill>
        <p:spPr>
          <a:xfrm>
            <a:off x="1829256" y="290629"/>
            <a:ext cx="1676681" cy="707887"/>
          </a:xfrm>
          <a:prstGeom prst="rect">
            <a:avLst/>
          </a:prstGeom>
        </p:spPr>
      </p:pic>
      <p:pic>
        <p:nvPicPr>
          <p:cNvPr id="6" name="Picture 5">
            <a:extLst>
              <a:ext uri="{FF2B5EF4-FFF2-40B4-BE49-F238E27FC236}">
                <a16:creationId xmlns:a16="http://schemas.microsoft.com/office/drawing/2014/main" id="{AB41C9C0-1816-694A-9BE0-CCDAB12C7D7E}"/>
              </a:ext>
            </a:extLst>
          </p:cNvPr>
          <p:cNvPicPr>
            <a:picLocks noChangeAspect="1"/>
          </p:cNvPicPr>
          <p:nvPr/>
        </p:nvPicPr>
        <p:blipFill>
          <a:blip r:embed="rId4"/>
          <a:stretch>
            <a:fillRect/>
          </a:stretch>
        </p:blipFill>
        <p:spPr>
          <a:xfrm>
            <a:off x="1359216" y="2286465"/>
            <a:ext cx="6878851" cy="4201859"/>
          </a:xfrm>
          <a:prstGeom prst="rect">
            <a:avLst/>
          </a:prstGeom>
        </p:spPr>
      </p:pic>
    </p:spTree>
    <p:extLst>
      <p:ext uri="{BB962C8B-B14F-4D97-AF65-F5344CB8AC3E}">
        <p14:creationId xmlns:p14="http://schemas.microsoft.com/office/powerpoint/2010/main" val="1065972992"/>
      </p:ext>
    </p:extLst>
  </p:cSld>
  <p:clrMapOvr>
    <a:masterClrMapping/>
  </p:clrMapOvr>
</p:sld>
</file>

<file path=ppt/theme/theme1.xml><?xml version="1.0" encoding="utf-8"?>
<a:theme xmlns:a="http://schemas.openxmlformats.org/drawingml/2006/main" name="AZ_Global_2022">
  <a:themeElements>
    <a:clrScheme name="AllianzBlue">
      <a:dk1>
        <a:srgbClr val="003781"/>
      </a:dk1>
      <a:lt1>
        <a:srgbClr val="FFFFFF"/>
      </a:lt1>
      <a:dk2>
        <a:srgbClr val="414141"/>
      </a:dk2>
      <a:lt2>
        <a:srgbClr val="CFCFCF"/>
      </a:lt2>
      <a:accent1>
        <a:srgbClr val="122B54"/>
      </a:accent1>
      <a:accent2>
        <a:srgbClr val="006192"/>
      </a:accent2>
      <a:accent3>
        <a:srgbClr val="007AB3"/>
      </a:accent3>
      <a:accent4>
        <a:srgbClr val="13A0D3"/>
      </a:accent4>
      <a:accent5>
        <a:srgbClr val="B5DAE6"/>
      </a:accent5>
      <a:accent6>
        <a:srgbClr val="DFEFF2"/>
      </a:accent6>
      <a:hlink>
        <a:srgbClr val="003781"/>
      </a:hlink>
      <a:folHlink>
        <a:srgbClr val="B4B4B4"/>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122B54"/>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nchor="t" anchorCtr="0">
        <a:noAutofit/>
      </a:bodyPr>
      <a:lstStyle>
        <a:defPPr algn="l">
          <a:defRPr sz="1600" smtClean="0">
            <a:solidFill>
              <a:schemeClr val="bg1"/>
            </a:solidFill>
          </a:defRPr>
        </a:defPPr>
      </a:lstStyle>
    </a:txDef>
  </a:objectDefaults>
  <a:extraClrSchemeLst>
    <a:extraClrScheme>
      <a:clrScheme name="AllianzBlue">
        <a:dk1>
          <a:srgbClr val="003781"/>
        </a:dk1>
        <a:lt1>
          <a:srgbClr val="FFFFFF"/>
        </a:lt1>
        <a:dk2>
          <a:srgbClr val="414141"/>
        </a:dk2>
        <a:lt2>
          <a:srgbClr val="CFCFCF"/>
        </a:lt2>
        <a:accent1>
          <a:srgbClr val="122B54"/>
        </a:accent1>
        <a:accent2>
          <a:srgbClr val="006192"/>
        </a:accent2>
        <a:accent3>
          <a:srgbClr val="007AB3"/>
        </a:accent3>
        <a:accent4>
          <a:srgbClr val="13A0D3"/>
        </a:accent4>
        <a:accent5>
          <a:srgbClr val="B5DAE6"/>
        </a:accent5>
        <a:accent6>
          <a:srgbClr val="DFEFF2"/>
        </a:accent6>
        <a:hlink>
          <a:srgbClr val="003781"/>
        </a:hlink>
        <a:folHlink>
          <a:srgbClr val="B4B4B4"/>
        </a:folHlink>
      </a:clrScheme>
    </a:extraClrScheme>
    <a:extraClrScheme>
      <a:clrScheme name="AllianzVibrant">
        <a:dk1>
          <a:srgbClr val="003781"/>
        </a:dk1>
        <a:lt1>
          <a:srgbClr val="FFFFFF"/>
        </a:lt1>
        <a:dk2>
          <a:srgbClr val="414141"/>
        </a:dk2>
        <a:lt2>
          <a:srgbClr val="CFCFCF"/>
        </a:lt2>
        <a:accent1>
          <a:srgbClr val="00908D"/>
        </a:accent1>
        <a:accent2>
          <a:srgbClr val="5FCD8A"/>
        </a:accent2>
        <a:accent3>
          <a:srgbClr val="A6276F"/>
        </a:accent3>
        <a:accent4>
          <a:srgbClr val="F62459"/>
        </a:accent4>
        <a:accent5>
          <a:srgbClr val="F86200"/>
        </a:accent5>
        <a:accent6>
          <a:srgbClr val="FAB600"/>
        </a:accent6>
        <a:hlink>
          <a:srgbClr val="003781"/>
        </a:hlink>
        <a:folHlink>
          <a:srgbClr val="B4B4B4"/>
        </a:folHlink>
      </a:clrScheme>
    </a:extraClrScheme>
  </a:extraClrSchemeLst>
  <a:custClrLst>
    <a:custClr name="rgb(18,43,84)">
      <a:srgbClr val="122B54"/>
    </a:custClr>
    <a:custClr name="rgb(0,97,146)">
      <a:srgbClr val="006192"/>
    </a:custClr>
    <a:custClr name="rgb(0,122,179)">
      <a:srgbClr val="007AB3"/>
    </a:custClr>
    <a:custClr name="rgb(19,160,211)">
      <a:srgbClr val="13A0D3"/>
    </a:custClr>
    <a:custClr name="rgb(181,218,230)">
      <a:srgbClr val="B5DAE6"/>
    </a:custClr>
    <a:custClr name="rgb(223,239,242)">
      <a:srgbClr val="DFEFF2"/>
    </a:custClr>
    <a:custClr name="rgb(0,144,141)">
      <a:srgbClr val="00908D"/>
    </a:custClr>
    <a:custClr name="rgb(95,205,138)">
      <a:srgbClr val="5FCD8A"/>
    </a:custClr>
    <a:custClr name="rgb(166,39,111)">
      <a:srgbClr val="A6276F"/>
    </a:custClr>
    <a:custClr name="rgb(246,36,89)">
      <a:srgbClr val="F62459"/>
    </a:custClr>
    <a:custClr name="rgb(248,98,0)">
      <a:srgbClr val="F86200"/>
    </a:custClr>
    <a:custClr name="rgb(250,182,0)">
      <a:srgbClr val="FAB600"/>
    </a:custClr>
  </a:custClrLst>
  <a:extLst>
    <a:ext uri="{05A4C25C-085E-4340-85A3-A5531E510DB2}">
      <thm15:themeFamily xmlns:thm15="http://schemas.microsoft.com/office/thememl/2012/main" name="AZ_Global_2022" id="{4F161A82-6664-463E-A1BD-DDB8E3AF128D}" vid="{1E52ACC4-BA46-475D-8A1F-59D8623835E0}"/>
    </a:ext>
  </a:extLst>
</a:theme>
</file>

<file path=ppt/theme/theme2.xml><?xml version="1.0" encoding="utf-8"?>
<a:theme xmlns:a="http://schemas.openxmlformats.org/drawingml/2006/main" name="Divider + end charts">
  <a:themeElements>
    <a:clrScheme name="AllianzBlue">
      <a:dk1>
        <a:srgbClr val="003781"/>
      </a:dk1>
      <a:lt1>
        <a:srgbClr val="FFFFFF"/>
      </a:lt1>
      <a:dk2>
        <a:srgbClr val="414141"/>
      </a:dk2>
      <a:lt2>
        <a:srgbClr val="CFCFCF"/>
      </a:lt2>
      <a:accent1>
        <a:srgbClr val="122B54"/>
      </a:accent1>
      <a:accent2>
        <a:srgbClr val="006192"/>
      </a:accent2>
      <a:accent3>
        <a:srgbClr val="007AB3"/>
      </a:accent3>
      <a:accent4>
        <a:srgbClr val="13A0D3"/>
      </a:accent4>
      <a:accent5>
        <a:srgbClr val="B5DAE6"/>
      </a:accent5>
      <a:accent6>
        <a:srgbClr val="DFEFF2"/>
      </a:accent6>
      <a:hlink>
        <a:srgbClr val="003781"/>
      </a:hlink>
      <a:folHlink>
        <a:srgbClr val="B4B4B4"/>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122B54"/>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nchor="t" anchorCtr="0">
        <a:noAutofit/>
      </a:bodyPr>
      <a:lstStyle>
        <a:defPPr algn="l">
          <a:defRPr sz="1600" smtClean="0">
            <a:solidFill>
              <a:schemeClr val="bg1"/>
            </a:solidFill>
          </a:defRPr>
        </a:defPPr>
      </a:lstStyle>
    </a:txDef>
  </a:objectDefaults>
  <a:extraClrSchemeLst>
    <a:extraClrScheme>
      <a:clrScheme name="AllianzBlue">
        <a:dk1>
          <a:srgbClr val="003781"/>
        </a:dk1>
        <a:lt1>
          <a:srgbClr val="FFFFFF"/>
        </a:lt1>
        <a:dk2>
          <a:srgbClr val="414141"/>
        </a:dk2>
        <a:lt2>
          <a:srgbClr val="CFCFCF"/>
        </a:lt2>
        <a:accent1>
          <a:srgbClr val="122B54"/>
        </a:accent1>
        <a:accent2>
          <a:srgbClr val="006192"/>
        </a:accent2>
        <a:accent3>
          <a:srgbClr val="007AB3"/>
        </a:accent3>
        <a:accent4>
          <a:srgbClr val="13A0D3"/>
        </a:accent4>
        <a:accent5>
          <a:srgbClr val="B5DAE6"/>
        </a:accent5>
        <a:accent6>
          <a:srgbClr val="DFEFF2"/>
        </a:accent6>
        <a:hlink>
          <a:srgbClr val="003781"/>
        </a:hlink>
        <a:folHlink>
          <a:srgbClr val="B4B4B4"/>
        </a:folHlink>
      </a:clrScheme>
    </a:extraClrScheme>
    <a:extraClrScheme>
      <a:clrScheme name="AllianzVibrant">
        <a:dk1>
          <a:srgbClr val="003781"/>
        </a:dk1>
        <a:lt1>
          <a:srgbClr val="FFFFFF"/>
        </a:lt1>
        <a:dk2>
          <a:srgbClr val="414141"/>
        </a:dk2>
        <a:lt2>
          <a:srgbClr val="CFCFCF"/>
        </a:lt2>
        <a:accent1>
          <a:srgbClr val="00908D"/>
        </a:accent1>
        <a:accent2>
          <a:srgbClr val="5FCD8A"/>
        </a:accent2>
        <a:accent3>
          <a:srgbClr val="A6276F"/>
        </a:accent3>
        <a:accent4>
          <a:srgbClr val="F62459"/>
        </a:accent4>
        <a:accent5>
          <a:srgbClr val="F86200"/>
        </a:accent5>
        <a:accent6>
          <a:srgbClr val="FAB600"/>
        </a:accent6>
        <a:hlink>
          <a:srgbClr val="003781"/>
        </a:hlink>
        <a:folHlink>
          <a:srgbClr val="B4B4B4"/>
        </a:folHlink>
      </a:clrScheme>
    </a:extraClrScheme>
  </a:extraClrSchemeLst>
  <a:custClrLst>
    <a:custClr name="rgb(18,43,84)">
      <a:srgbClr val="122B54"/>
    </a:custClr>
    <a:custClr name="rgb(0,97,146)">
      <a:srgbClr val="006192"/>
    </a:custClr>
    <a:custClr name="rgb(0,122,179)">
      <a:srgbClr val="007AB3"/>
    </a:custClr>
    <a:custClr name="rgb(19,160,211)">
      <a:srgbClr val="13A0D3"/>
    </a:custClr>
    <a:custClr name="rgb(181,218,230)">
      <a:srgbClr val="B5DAE6"/>
    </a:custClr>
    <a:custClr name="rgb(223,239,242)">
      <a:srgbClr val="DFEFF2"/>
    </a:custClr>
    <a:custClr name="rgb(0,144,141)">
      <a:srgbClr val="00908D"/>
    </a:custClr>
    <a:custClr name="rgb(95,205,138)">
      <a:srgbClr val="5FCD8A"/>
    </a:custClr>
    <a:custClr name="rgb(166,39,111)">
      <a:srgbClr val="A6276F"/>
    </a:custClr>
    <a:custClr name="rgb(246,36,89)">
      <a:srgbClr val="F62459"/>
    </a:custClr>
    <a:custClr name="rgb(248,98,0)">
      <a:srgbClr val="F86200"/>
    </a:custClr>
    <a:custClr name="rgb(250,182,0)">
      <a:srgbClr val="FAB600"/>
    </a:custClr>
  </a:custClrLst>
  <a:extLst>
    <a:ext uri="{05A4C25C-085E-4340-85A3-A5531E510DB2}">
      <thm15:themeFamily xmlns:thm15="http://schemas.microsoft.com/office/thememl/2012/main" name="Allianz_PPT_Master_2.potx" id="{BDEB0E28-CD62-4F68-B02D-6F9C01032E96}" vid="{4DA1B7E2-AE31-424E-8483-824756D41169}"/>
    </a:ext>
  </a:extLst>
</a:theme>
</file>

<file path=ppt/theme/theme3.xml><?xml version="1.0" encoding="utf-8"?>
<a:theme xmlns:a="http://schemas.openxmlformats.org/drawingml/2006/main" name="Content charts white">
  <a:themeElements>
    <a:clrScheme name="AllianzBlue">
      <a:dk1>
        <a:srgbClr val="003781"/>
      </a:dk1>
      <a:lt1>
        <a:srgbClr val="FFFFFF"/>
      </a:lt1>
      <a:dk2>
        <a:srgbClr val="414141"/>
      </a:dk2>
      <a:lt2>
        <a:srgbClr val="CFCFCF"/>
      </a:lt2>
      <a:accent1>
        <a:srgbClr val="122B54"/>
      </a:accent1>
      <a:accent2>
        <a:srgbClr val="006192"/>
      </a:accent2>
      <a:accent3>
        <a:srgbClr val="007AB3"/>
      </a:accent3>
      <a:accent4>
        <a:srgbClr val="13A0D3"/>
      </a:accent4>
      <a:accent5>
        <a:srgbClr val="B5DAE6"/>
      </a:accent5>
      <a:accent6>
        <a:srgbClr val="DFEFF2"/>
      </a:accent6>
      <a:hlink>
        <a:srgbClr val="003781"/>
      </a:hlink>
      <a:folHlink>
        <a:srgbClr val="B4B4B4"/>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122B54"/>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nchor="t" anchorCtr="0">
        <a:noAutofit/>
      </a:bodyPr>
      <a:lstStyle>
        <a:defPPr algn="l">
          <a:defRPr sz="1600" dirty="0" smtClean="0">
            <a:solidFill>
              <a:schemeClr val="bg1"/>
            </a:solidFill>
          </a:defRPr>
        </a:defPPr>
      </a:lstStyle>
    </a:txDef>
  </a:objectDefaults>
  <a:extraClrSchemeLst>
    <a:extraClrScheme>
      <a:clrScheme name="AllianzBlue">
        <a:dk1>
          <a:srgbClr val="003781"/>
        </a:dk1>
        <a:lt1>
          <a:srgbClr val="FFFFFF"/>
        </a:lt1>
        <a:dk2>
          <a:srgbClr val="414141"/>
        </a:dk2>
        <a:lt2>
          <a:srgbClr val="CFCFCF"/>
        </a:lt2>
        <a:accent1>
          <a:srgbClr val="122B54"/>
        </a:accent1>
        <a:accent2>
          <a:srgbClr val="006192"/>
        </a:accent2>
        <a:accent3>
          <a:srgbClr val="007AB3"/>
        </a:accent3>
        <a:accent4>
          <a:srgbClr val="13A0D3"/>
        </a:accent4>
        <a:accent5>
          <a:srgbClr val="B5DAE6"/>
        </a:accent5>
        <a:accent6>
          <a:srgbClr val="DFEFF2"/>
        </a:accent6>
        <a:hlink>
          <a:srgbClr val="003781"/>
        </a:hlink>
        <a:folHlink>
          <a:srgbClr val="B4B4B4"/>
        </a:folHlink>
      </a:clrScheme>
    </a:extraClrScheme>
    <a:extraClrScheme>
      <a:clrScheme name="AllianzVibrant">
        <a:dk1>
          <a:srgbClr val="003781"/>
        </a:dk1>
        <a:lt1>
          <a:srgbClr val="FFFFFF"/>
        </a:lt1>
        <a:dk2>
          <a:srgbClr val="414141"/>
        </a:dk2>
        <a:lt2>
          <a:srgbClr val="CFCFCF"/>
        </a:lt2>
        <a:accent1>
          <a:srgbClr val="00908D"/>
        </a:accent1>
        <a:accent2>
          <a:srgbClr val="5FCD8A"/>
        </a:accent2>
        <a:accent3>
          <a:srgbClr val="A6276F"/>
        </a:accent3>
        <a:accent4>
          <a:srgbClr val="F62459"/>
        </a:accent4>
        <a:accent5>
          <a:srgbClr val="F86200"/>
        </a:accent5>
        <a:accent6>
          <a:srgbClr val="FAB600"/>
        </a:accent6>
        <a:hlink>
          <a:srgbClr val="003781"/>
        </a:hlink>
        <a:folHlink>
          <a:srgbClr val="B4B4B4"/>
        </a:folHlink>
      </a:clrScheme>
    </a:extraClrScheme>
  </a:extraClrSchemeLst>
  <a:custClrLst>
    <a:custClr name="rgb(18,43,84)">
      <a:srgbClr val="122B54"/>
    </a:custClr>
    <a:custClr name="rgb(0,97,146)">
      <a:srgbClr val="006192"/>
    </a:custClr>
    <a:custClr name="rgb(0,122,179)">
      <a:srgbClr val="007AB3"/>
    </a:custClr>
    <a:custClr name="rgb(19,160,211)">
      <a:srgbClr val="13A0D3"/>
    </a:custClr>
    <a:custClr name="rgb(181,218,230)">
      <a:srgbClr val="B5DAE6"/>
    </a:custClr>
    <a:custClr name="rgb(223,239,242)">
      <a:srgbClr val="DFEFF2"/>
    </a:custClr>
    <a:custClr name="rgb(0,144,141)">
      <a:srgbClr val="00908D"/>
    </a:custClr>
    <a:custClr name="rgb(95,205,138)">
      <a:srgbClr val="5FCD8A"/>
    </a:custClr>
    <a:custClr name="rgb(166,39,111)">
      <a:srgbClr val="A6276F"/>
    </a:custClr>
    <a:custClr name="rgb(246,36,89)">
      <a:srgbClr val="F62459"/>
    </a:custClr>
    <a:custClr name="rgb(248,98,0)">
      <a:srgbClr val="F86200"/>
    </a:custClr>
    <a:custClr name="rgb(250,182,0)">
      <a:srgbClr val="FAB600"/>
    </a:custClr>
  </a:custClrLst>
  <a:extLst>
    <a:ext uri="{05A4C25C-085E-4340-85A3-A5531E510DB2}">
      <thm15:themeFamily xmlns:thm15="http://schemas.microsoft.com/office/thememl/2012/main" name="Allianz_PPT_Master_2.potx" id="{BDEB0E28-CD62-4F68-B02D-6F9C01032E96}" vid="{08400C5C-446E-47DA-961F-FEB8852D2A55}"/>
    </a:ext>
  </a:extLst>
</a:theme>
</file>

<file path=ppt/theme/theme4.xml><?xml version="1.0" encoding="utf-8"?>
<a:theme xmlns:a="http://schemas.openxmlformats.org/drawingml/2006/main" name="Content charts blue">
  <a:themeElements>
    <a:clrScheme name="AllianzBlue">
      <a:dk1>
        <a:srgbClr val="003781"/>
      </a:dk1>
      <a:lt1>
        <a:srgbClr val="FFFFFF"/>
      </a:lt1>
      <a:dk2>
        <a:srgbClr val="414141"/>
      </a:dk2>
      <a:lt2>
        <a:srgbClr val="CFCFCF"/>
      </a:lt2>
      <a:accent1>
        <a:srgbClr val="122B54"/>
      </a:accent1>
      <a:accent2>
        <a:srgbClr val="006192"/>
      </a:accent2>
      <a:accent3>
        <a:srgbClr val="007AB3"/>
      </a:accent3>
      <a:accent4>
        <a:srgbClr val="13A0D3"/>
      </a:accent4>
      <a:accent5>
        <a:srgbClr val="B5DAE6"/>
      </a:accent5>
      <a:accent6>
        <a:srgbClr val="DFEFF2"/>
      </a:accent6>
      <a:hlink>
        <a:srgbClr val="003781"/>
      </a:hlink>
      <a:folHlink>
        <a:srgbClr val="B4B4B4"/>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nchor="t" anchorCtr="0">
        <a:noAutofit/>
      </a:bodyPr>
      <a:lstStyle>
        <a:defPPr algn="l">
          <a:defRPr sz="1600" smtClean="0">
            <a:solidFill>
              <a:schemeClr val="tx1"/>
            </a:solidFill>
          </a:defRPr>
        </a:defPPr>
      </a:lstStyle>
    </a:txDef>
  </a:objectDefaults>
  <a:extraClrSchemeLst>
    <a:extraClrScheme>
      <a:clrScheme name="AllianzBlue">
        <a:dk1>
          <a:srgbClr val="003781"/>
        </a:dk1>
        <a:lt1>
          <a:srgbClr val="FFFFFF"/>
        </a:lt1>
        <a:dk2>
          <a:srgbClr val="414141"/>
        </a:dk2>
        <a:lt2>
          <a:srgbClr val="CFCFCF"/>
        </a:lt2>
        <a:accent1>
          <a:srgbClr val="122B54"/>
        </a:accent1>
        <a:accent2>
          <a:srgbClr val="006192"/>
        </a:accent2>
        <a:accent3>
          <a:srgbClr val="007AB3"/>
        </a:accent3>
        <a:accent4>
          <a:srgbClr val="13A0D3"/>
        </a:accent4>
        <a:accent5>
          <a:srgbClr val="B5DAE6"/>
        </a:accent5>
        <a:accent6>
          <a:srgbClr val="DFEFF2"/>
        </a:accent6>
        <a:hlink>
          <a:srgbClr val="003781"/>
        </a:hlink>
        <a:folHlink>
          <a:srgbClr val="B4B4B4"/>
        </a:folHlink>
      </a:clrScheme>
    </a:extraClrScheme>
    <a:extraClrScheme>
      <a:clrScheme name="AllianzVibrant">
        <a:dk1>
          <a:srgbClr val="003781"/>
        </a:dk1>
        <a:lt1>
          <a:srgbClr val="FFFFFF"/>
        </a:lt1>
        <a:dk2>
          <a:srgbClr val="414141"/>
        </a:dk2>
        <a:lt2>
          <a:srgbClr val="CFCFCF"/>
        </a:lt2>
        <a:accent1>
          <a:srgbClr val="00908D"/>
        </a:accent1>
        <a:accent2>
          <a:srgbClr val="5FCD8A"/>
        </a:accent2>
        <a:accent3>
          <a:srgbClr val="A6276F"/>
        </a:accent3>
        <a:accent4>
          <a:srgbClr val="F62459"/>
        </a:accent4>
        <a:accent5>
          <a:srgbClr val="F86200"/>
        </a:accent5>
        <a:accent6>
          <a:srgbClr val="FAB600"/>
        </a:accent6>
        <a:hlink>
          <a:srgbClr val="003781"/>
        </a:hlink>
        <a:folHlink>
          <a:srgbClr val="B4B4B4"/>
        </a:folHlink>
      </a:clrScheme>
    </a:extraClrScheme>
  </a:extraClrSchemeLst>
  <a:custClrLst>
    <a:custClr name="rgb(18,43,84)">
      <a:srgbClr val="122B54"/>
    </a:custClr>
    <a:custClr name="rgb(0,97,146)">
      <a:srgbClr val="006192"/>
    </a:custClr>
    <a:custClr name="rgb(0,122,179)">
      <a:srgbClr val="007AB3"/>
    </a:custClr>
    <a:custClr name="rgb(19,160,211)">
      <a:srgbClr val="13A0D3"/>
    </a:custClr>
    <a:custClr name="rgb(181,218,230)">
      <a:srgbClr val="B5DAE6"/>
    </a:custClr>
    <a:custClr name="rgb(223,239,242)">
      <a:srgbClr val="DFEFF2"/>
    </a:custClr>
    <a:custClr name="rgb(0,144,141)">
      <a:srgbClr val="00908D"/>
    </a:custClr>
    <a:custClr name="rgb(95,205,138)">
      <a:srgbClr val="5FCD8A"/>
    </a:custClr>
    <a:custClr name="rgb(166,39,111)">
      <a:srgbClr val="A6276F"/>
    </a:custClr>
    <a:custClr name="rgb(246,36,89)">
      <a:srgbClr val="F62459"/>
    </a:custClr>
    <a:custClr name="rgb(248,98,0)">
      <a:srgbClr val="F86200"/>
    </a:custClr>
    <a:custClr name="rgb(250,182,0)">
      <a:srgbClr val="FAB600"/>
    </a:custClr>
  </a:custClrLst>
  <a:extLst>
    <a:ext uri="{05A4C25C-085E-4340-85A3-A5531E510DB2}">
      <thm15:themeFamily xmlns:thm15="http://schemas.microsoft.com/office/thememl/2012/main" name="Allianz_PPT_Master_2.potx" id="{BDEB0E28-CD62-4F68-B02D-6F9C01032E96}" vid="{68A4BE0F-2471-43F2-A53D-1955CFB6D713}"/>
    </a:ext>
  </a:extLst>
</a:theme>
</file>

<file path=ppt/theme/theme5.xml><?xml version="1.0" encoding="utf-8"?>
<a:theme xmlns:a="http://schemas.openxmlformats.org/drawingml/2006/main" name="1_Divider + end charts">
  <a:themeElements>
    <a:clrScheme name="AllianzBlue">
      <a:dk1>
        <a:srgbClr val="003781"/>
      </a:dk1>
      <a:lt1>
        <a:srgbClr val="FFFFFF"/>
      </a:lt1>
      <a:dk2>
        <a:srgbClr val="414141"/>
      </a:dk2>
      <a:lt2>
        <a:srgbClr val="CFCFCF"/>
      </a:lt2>
      <a:accent1>
        <a:srgbClr val="122B54"/>
      </a:accent1>
      <a:accent2>
        <a:srgbClr val="006192"/>
      </a:accent2>
      <a:accent3>
        <a:srgbClr val="007AB3"/>
      </a:accent3>
      <a:accent4>
        <a:srgbClr val="13A0D3"/>
      </a:accent4>
      <a:accent5>
        <a:srgbClr val="B5DAE6"/>
      </a:accent5>
      <a:accent6>
        <a:srgbClr val="DFEFF2"/>
      </a:accent6>
      <a:hlink>
        <a:srgbClr val="003781"/>
      </a:hlink>
      <a:folHlink>
        <a:srgbClr val="B4B4B4"/>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122B54"/>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nchor="t" anchorCtr="0">
        <a:noAutofit/>
      </a:bodyPr>
      <a:lstStyle>
        <a:defPPr algn="l">
          <a:defRPr sz="1600" smtClean="0">
            <a:solidFill>
              <a:schemeClr val="bg1"/>
            </a:solidFill>
          </a:defRPr>
        </a:defPPr>
      </a:lstStyle>
    </a:txDef>
  </a:objectDefaults>
  <a:extraClrSchemeLst>
    <a:extraClrScheme>
      <a:clrScheme name="AllianzBlue">
        <a:dk1>
          <a:srgbClr val="003781"/>
        </a:dk1>
        <a:lt1>
          <a:srgbClr val="FFFFFF"/>
        </a:lt1>
        <a:dk2>
          <a:srgbClr val="414141"/>
        </a:dk2>
        <a:lt2>
          <a:srgbClr val="CFCFCF"/>
        </a:lt2>
        <a:accent1>
          <a:srgbClr val="122B54"/>
        </a:accent1>
        <a:accent2>
          <a:srgbClr val="006192"/>
        </a:accent2>
        <a:accent3>
          <a:srgbClr val="007AB3"/>
        </a:accent3>
        <a:accent4>
          <a:srgbClr val="13A0D3"/>
        </a:accent4>
        <a:accent5>
          <a:srgbClr val="B5DAE6"/>
        </a:accent5>
        <a:accent6>
          <a:srgbClr val="DFEFF2"/>
        </a:accent6>
        <a:hlink>
          <a:srgbClr val="003781"/>
        </a:hlink>
        <a:folHlink>
          <a:srgbClr val="B4B4B4"/>
        </a:folHlink>
      </a:clrScheme>
    </a:extraClrScheme>
    <a:extraClrScheme>
      <a:clrScheme name="AllianzVibrant">
        <a:dk1>
          <a:srgbClr val="003781"/>
        </a:dk1>
        <a:lt1>
          <a:srgbClr val="FFFFFF"/>
        </a:lt1>
        <a:dk2>
          <a:srgbClr val="414141"/>
        </a:dk2>
        <a:lt2>
          <a:srgbClr val="CFCFCF"/>
        </a:lt2>
        <a:accent1>
          <a:srgbClr val="00908D"/>
        </a:accent1>
        <a:accent2>
          <a:srgbClr val="5FCD8A"/>
        </a:accent2>
        <a:accent3>
          <a:srgbClr val="A6276F"/>
        </a:accent3>
        <a:accent4>
          <a:srgbClr val="F62459"/>
        </a:accent4>
        <a:accent5>
          <a:srgbClr val="F86200"/>
        </a:accent5>
        <a:accent6>
          <a:srgbClr val="FAB600"/>
        </a:accent6>
        <a:hlink>
          <a:srgbClr val="003781"/>
        </a:hlink>
        <a:folHlink>
          <a:srgbClr val="B4B4B4"/>
        </a:folHlink>
      </a:clrScheme>
    </a:extraClrScheme>
  </a:extraClrSchemeLst>
  <a:custClrLst>
    <a:custClr name="rgb(18,43,84)">
      <a:srgbClr val="122B54"/>
    </a:custClr>
    <a:custClr name="rgb(0,97,146)">
      <a:srgbClr val="006192"/>
    </a:custClr>
    <a:custClr name="rgb(0,122,179)">
      <a:srgbClr val="007AB3"/>
    </a:custClr>
    <a:custClr name="rgb(19,160,211)">
      <a:srgbClr val="13A0D3"/>
    </a:custClr>
    <a:custClr name="rgb(181,218,230)">
      <a:srgbClr val="B5DAE6"/>
    </a:custClr>
    <a:custClr name="rgb(223,239,242)">
      <a:srgbClr val="DFEFF2"/>
    </a:custClr>
    <a:custClr name="rgb(0,144,141)">
      <a:srgbClr val="00908D"/>
    </a:custClr>
    <a:custClr name="rgb(95,205,138)">
      <a:srgbClr val="5FCD8A"/>
    </a:custClr>
    <a:custClr name="rgb(166,39,111)">
      <a:srgbClr val="A6276F"/>
    </a:custClr>
    <a:custClr name="rgb(246,36,89)">
      <a:srgbClr val="F62459"/>
    </a:custClr>
    <a:custClr name="rgb(248,98,0)">
      <a:srgbClr val="F86200"/>
    </a:custClr>
    <a:custClr name="rgb(250,182,0)">
      <a:srgbClr val="FAB600"/>
    </a:custClr>
  </a:custClrLst>
  <a:extLst>
    <a:ext uri="{05A4C25C-085E-4340-85A3-A5531E510DB2}">
      <thm15:themeFamily xmlns:thm15="http://schemas.microsoft.com/office/thememl/2012/main" name="Allianz_PPT_Master_2.potx" id="{BDEB0E28-CD62-4F68-B02D-6F9C01032E96}" vid="{4DA1B7E2-AE31-424E-8483-824756D41169}"/>
    </a:ext>
  </a:extLst>
</a:theme>
</file>

<file path=ppt/theme/theme6.xml><?xml version="1.0" encoding="utf-8"?>
<a:theme xmlns:a="http://schemas.openxmlformats.org/drawingml/2006/main" name="1_Content charts white">
  <a:themeElements>
    <a:clrScheme name="AllianzBlue">
      <a:dk1>
        <a:srgbClr val="003781"/>
      </a:dk1>
      <a:lt1>
        <a:srgbClr val="FFFFFF"/>
      </a:lt1>
      <a:dk2>
        <a:srgbClr val="414141"/>
      </a:dk2>
      <a:lt2>
        <a:srgbClr val="CFCFCF"/>
      </a:lt2>
      <a:accent1>
        <a:srgbClr val="122B54"/>
      </a:accent1>
      <a:accent2>
        <a:srgbClr val="006192"/>
      </a:accent2>
      <a:accent3>
        <a:srgbClr val="007AB3"/>
      </a:accent3>
      <a:accent4>
        <a:srgbClr val="13A0D3"/>
      </a:accent4>
      <a:accent5>
        <a:srgbClr val="B5DAE6"/>
      </a:accent5>
      <a:accent6>
        <a:srgbClr val="DFEFF2"/>
      </a:accent6>
      <a:hlink>
        <a:srgbClr val="003781"/>
      </a:hlink>
      <a:folHlink>
        <a:srgbClr val="B4B4B4"/>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122B54"/>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nchor="t" anchorCtr="0">
        <a:noAutofit/>
      </a:bodyPr>
      <a:lstStyle>
        <a:defPPr algn="l">
          <a:defRPr sz="1600" dirty="0" smtClean="0">
            <a:solidFill>
              <a:schemeClr val="bg1"/>
            </a:solidFill>
          </a:defRPr>
        </a:defPPr>
      </a:lstStyle>
    </a:txDef>
  </a:objectDefaults>
  <a:extraClrSchemeLst>
    <a:extraClrScheme>
      <a:clrScheme name="AllianzBlue">
        <a:dk1>
          <a:srgbClr val="003781"/>
        </a:dk1>
        <a:lt1>
          <a:srgbClr val="FFFFFF"/>
        </a:lt1>
        <a:dk2>
          <a:srgbClr val="414141"/>
        </a:dk2>
        <a:lt2>
          <a:srgbClr val="CFCFCF"/>
        </a:lt2>
        <a:accent1>
          <a:srgbClr val="122B54"/>
        </a:accent1>
        <a:accent2>
          <a:srgbClr val="006192"/>
        </a:accent2>
        <a:accent3>
          <a:srgbClr val="007AB3"/>
        </a:accent3>
        <a:accent4>
          <a:srgbClr val="13A0D3"/>
        </a:accent4>
        <a:accent5>
          <a:srgbClr val="B5DAE6"/>
        </a:accent5>
        <a:accent6>
          <a:srgbClr val="DFEFF2"/>
        </a:accent6>
        <a:hlink>
          <a:srgbClr val="003781"/>
        </a:hlink>
        <a:folHlink>
          <a:srgbClr val="B4B4B4"/>
        </a:folHlink>
      </a:clrScheme>
    </a:extraClrScheme>
    <a:extraClrScheme>
      <a:clrScheme name="AllianzVibrant">
        <a:dk1>
          <a:srgbClr val="003781"/>
        </a:dk1>
        <a:lt1>
          <a:srgbClr val="FFFFFF"/>
        </a:lt1>
        <a:dk2>
          <a:srgbClr val="414141"/>
        </a:dk2>
        <a:lt2>
          <a:srgbClr val="CFCFCF"/>
        </a:lt2>
        <a:accent1>
          <a:srgbClr val="00908D"/>
        </a:accent1>
        <a:accent2>
          <a:srgbClr val="5FCD8A"/>
        </a:accent2>
        <a:accent3>
          <a:srgbClr val="A6276F"/>
        </a:accent3>
        <a:accent4>
          <a:srgbClr val="F62459"/>
        </a:accent4>
        <a:accent5>
          <a:srgbClr val="F86200"/>
        </a:accent5>
        <a:accent6>
          <a:srgbClr val="FAB600"/>
        </a:accent6>
        <a:hlink>
          <a:srgbClr val="003781"/>
        </a:hlink>
        <a:folHlink>
          <a:srgbClr val="B4B4B4"/>
        </a:folHlink>
      </a:clrScheme>
    </a:extraClrScheme>
  </a:extraClrSchemeLst>
  <a:custClrLst>
    <a:custClr name="rgb(18,43,84)">
      <a:srgbClr val="122B54"/>
    </a:custClr>
    <a:custClr name="rgb(0,97,146)">
      <a:srgbClr val="006192"/>
    </a:custClr>
    <a:custClr name="rgb(0,122,179)">
      <a:srgbClr val="007AB3"/>
    </a:custClr>
    <a:custClr name="rgb(19,160,211)">
      <a:srgbClr val="13A0D3"/>
    </a:custClr>
    <a:custClr name="rgb(181,218,230)">
      <a:srgbClr val="B5DAE6"/>
    </a:custClr>
    <a:custClr name="rgb(223,239,242)">
      <a:srgbClr val="DFEFF2"/>
    </a:custClr>
    <a:custClr name="rgb(0,144,141)">
      <a:srgbClr val="00908D"/>
    </a:custClr>
    <a:custClr name="rgb(95,205,138)">
      <a:srgbClr val="5FCD8A"/>
    </a:custClr>
    <a:custClr name="rgb(166,39,111)">
      <a:srgbClr val="A6276F"/>
    </a:custClr>
    <a:custClr name="rgb(246,36,89)">
      <a:srgbClr val="F62459"/>
    </a:custClr>
    <a:custClr name="rgb(248,98,0)">
      <a:srgbClr val="F86200"/>
    </a:custClr>
    <a:custClr name="rgb(250,182,0)">
      <a:srgbClr val="FAB600"/>
    </a:custClr>
  </a:custClrLst>
  <a:extLst>
    <a:ext uri="{05A4C25C-085E-4340-85A3-A5531E510DB2}">
      <thm15:themeFamily xmlns:thm15="http://schemas.microsoft.com/office/thememl/2012/main" name="Allianz_PPT_Master_2.potx" id="{BDEB0E28-CD62-4F68-B02D-6F9C01032E96}" vid="{08400C5C-446E-47DA-961F-FEB8852D2A55}"/>
    </a:ext>
  </a:extLst>
</a:theme>
</file>

<file path=ppt/theme/theme7.xml><?xml version="1.0" encoding="utf-8"?>
<a:theme xmlns:a="http://schemas.openxmlformats.org/drawingml/2006/main" name="1_Content charts blue">
  <a:themeElements>
    <a:clrScheme name="AllianzBlue">
      <a:dk1>
        <a:srgbClr val="003781"/>
      </a:dk1>
      <a:lt1>
        <a:srgbClr val="FFFFFF"/>
      </a:lt1>
      <a:dk2>
        <a:srgbClr val="414141"/>
      </a:dk2>
      <a:lt2>
        <a:srgbClr val="CFCFCF"/>
      </a:lt2>
      <a:accent1>
        <a:srgbClr val="122B54"/>
      </a:accent1>
      <a:accent2>
        <a:srgbClr val="006192"/>
      </a:accent2>
      <a:accent3>
        <a:srgbClr val="007AB3"/>
      </a:accent3>
      <a:accent4>
        <a:srgbClr val="13A0D3"/>
      </a:accent4>
      <a:accent5>
        <a:srgbClr val="B5DAE6"/>
      </a:accent5>
      <a:accent6>
        <a:srgbClr val="DFEFF2"/>
      </a:accent6>
      <a:hlink>
        <a:srgbClr val="003781"/>
      </a:hlink>
      <a:folHlink>
        <a:srgbClr val="B4B4B4"/>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nchor="t" anchorCtr="0">
        <a:noAutofit/>
      </a:bodyPr>
      <a:lstStyle>
        <a:defPPr algn="l">
          <a:defRPr sz="1600" smtClean="0">
            <a:solidFill>
              <a:schemeClr val="tx1"/>
            </a:solidFill>
          </a:defRPr>
        </a:defPPr>
      </a:lstStyle>
    </a:txDef>
  </a:objectDefaults>
  <a:extraClrSchemeLst>
    <a:extraClrScheme>
      <a:clrScheme name="AllianzBlue">
        <a:dk1>
          <a:srgbClr val="003781"/>
        </a:dk1>
        <a:lt1>
          <a:srgbClr val="FFFFFF"/>
        </a:lt1>
        <a:dk2>
          <a:srgbClr val="414141"/>
        </a:dk2>
        <a:lt2>
          <a:srgbClr val="CFCFCF"/>
        </a:lt2>
        <a:accent1>
          <a:srgbClr val="122B54"/>
        </a:accent1>
        <a:accent2>
          <a:srgbClr val="006192"/>
        </a:accent2>
        <a:accent3>
          <a:srgbClr val="007AB3"/>
        </a:accent3>
        <a:accent4>
          <a:srgbClr val="13A0D3"/>
        </a:accent4>
        <a:accent5>
          <a:srgbClr val="B5DAE6"/>
        </a:accent5>
        <a:accent6>
          <a:srgbClr val="DFEFF2"/>
        </a:accent6>
        <a:hlink>
          <a:srgbClr val="003781"/>
        </a:hlink>
        <a:folHlink>
          <a:srgbClr val="B4B4B4"/>
        </a:folHlink>
      </a:clrScheme>
    </a:extraClrScheme>
    <a:extraClrScheme>
      <a:clrScheme name="AllianzVibrant">
        <a:dk1>
          <a:srgbClr val="003781"/>
        </a:dk1>
        <a:lt1>
          <a:srgbClr val="FFFFFF"/>
        </a:lt1>
        <a:dk2>
          <a:srgbClr val="414141"/>
        </a:dk2>
        <a:lt2>
          <a:srgbClr val="CFCFCF"/>
        </a:lt2>
        <a:accent1>
          <a:srgbClr val="00908D"/>
        </a:accent1>
        <a:accent2>
          <a:srgbClr val="5FCD8A"/>
        </a:accent2>
        <a:accent3>
          <a:srgbClr val="A6276F"/>
        </a:accent3>
        <a:accent4>
          <a:srgbClr val="F62459"/>
        </a:accent4>
        <a:accent5>
          <a:srgbClr val="F86200"/>
        </a:accent5>
        <a:accent6>
          <a:srgbClr val="FAB600"/>
        </a:accent6>
        <a:hlink>
          <a:srgbClr val="003781"/>
        </a:hlink>
        <a:folHlink>
          <a:srgbClr val="B4B4B4"/>
        </a:folHlink>
      </a:clrScheme>
    </a:extraClrScheme>
  </a:extraClrSchemeLst>
  <a:custClrLst>
    <a:custClr name="rgb(18,43,84)">
      <a:srgbClr val="122B54"/>
    </a:custClr>
    <a:custClr name="rgb(0,97,146)">
      <a:srgbClr val="006192"/>
    </a:custClr>
    <a:custClr name="rgb(0,122,179)">
      <a:srgbClr val="007AB3"/>
    </a:custClr>
    <a:custClr name="rgb(19,160,211)">
      <a:srgbClr val="13A0D3"/>
    </a:custClr>
    <a:custClr name="rgb(181,218,230)">
      <a:srgbClr val="B5DAE6"/>
    </a:custClr>
    <a:custClr name="rgb(223,239,242)">
      <a:srgbClr val="DFEFF2"/>
    </a:custClr>
    <a:custClr name="rgb(0,144,141)">
      <a:srgbClr val="00908D"/>
    </a:custClr>
    <a:custClr name="rgb(95,205,138)">
      <a:srgbClr val="5FCD8A"/>
    </a:custClr>
    <a:custClr name="rgb(166,39,111)">
      <a:srgbClr val="A6276F"/>
    </a:custClr>
    <a:custClr name="rgb(246,36,89)">
      <a:srgbClr val="F62459"/>
    </a:custClr>
    <a:custClr name="rgb(248,98,0)">
      <a:srgbClr val="F86200"/>
    </a:custClr>
    <a:custClr name="rgb(250,182,0)">
      <a:srgbClr val="FAB600"/>
    </a:custClr>
  </a:custClrLst>
  <a:extLst>
    <a:ext uri="{05A4C25C-085E-4340-85A3-A5531E510DB2}">
      <thm15:themeFamily xmlns:thm15="http://schemas.microsoft.com/office/thememl/2012/main" name="Allianz_PPT_Master_2.potx" id="{BDEB0E28-CD62-4F68-B02D-6F9C01032E96}" vid="{68A4BE0F-2471-43F2-A53D-1955CFB6D713}"/>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AZ_Global_2022</Template>
  <TotalTime>0</TotalTime>
  <Words>2430</Words>
  <Application>Microsoft Office PowerPoint</Application>
  <PresentationFormat>Widescreen</PresentationFormat>
  <Paragraphs>336</Paragraphs>
  <Slides>64</Slides>
  <Notes>0</Notes>
  <HiddenSlides>0</HiddenSlides>
  <MMClips>0</MMClips>
  <ScaleCrop>false</ScaleCrop>
  <HeadingPairs>
    <vt:vector size="6" baseType="variant">
      <vt:variant>
        <vt:lpstr>Fonts Used</vt:lpstr>
      </vt:variant>
      <vt:variant>
        <vt:i4>5</vt:i4>
      </vt:variant>
      <vt:variant>
        <vt:lpstr>Theme</vt:lpstr>
      </vt:variant>
      <vt:variant>
        <vt:i4>8</vt:i4>
      </vt:variant>
      <vt:variant>
        <vt:lpstr>Slide Titles</vt:lpstr>
      </vt:variant>
      <vt:variant>
        <vt:i4>64</vt:i4>
      </vt:variant>
    </vt:vector>
  </HeadingPairs>
  <TitlesOfParts>
    <vt:vector size="77" baseType="lpstr">
      <vt:lpstr>Arial</vt:lpstr>
      <vt:lpstr>Calibri</vt:lpstr>
      <vt:lpstr>Calibri Light</vt:lpstr>
      <vt:lpstr>Symbol</vt:lpstr>
      <vt:lpstr>Wingdings</vt:lpstr>
      <vt:lpstr>AZ_Global_2022</vt:lpstr>
      <vt:lpstr>Divider + end charts</vt:lpstr>
      <vt:lpstr>Content charts white</vt:lpstr>
      <vt:lpstr>Content charts blue</vt:lpstr>
      <vt:lpstr>1_Divider + end charts</vt:lpstr>
      <vt:lpstr>1_Content charts white</vt:lpstr>
      <vt:lpstr>1_Content charts blue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Fernandez Diaz, Adrian (Allianz Direct)</dc:creator>
  <cp:lastModifiedBy>Fernandez Diaz, Adrian (Allianz Direct)</cp:lastModifiedBy>
  <cp:revision>16</cp:revision>
  <dcterms:created xsi:type="dcterms:W3CDTF">2024-10-11T08:52:24Z</dcterms:created>
  <dcterms:modified xsi:type="dcterms:W3CDTF">2024-10-16T06:50:24Z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863bc15e-e7bf-41c1-bdb3-03882d8a2e2c_Enabled">
    <vt:lpwstr>true</vt:lpwstr>
  </property>
  <property fmtid="{D5CDD505-2E9C-101B-9397-08002B2CF9AE}" pid="3" name="MSIP_Label_863bc15e-e7bf-41c1-bdb3-03882d8a2e2c_SetDate">
    <vt:lpwstr>2024-10-11T09:56:48Z</vt:lpwstr>
  </property>
  <property fmtid="{D5CDD505-2E9C-101B-9397-08002B2CF9AE}" pid="4" name="MSIP_Label_863bc15e-e7bf-41c1-bdb3-03882d8a2e2c_Method">
    <vt:lpwstr>Privileged</vt:lpwstr>
  </property>
  <property fmtid="{D5CDD505-2E9C-101B-9397-08002B2CF9AE}" pid="5" name="MSIP_Label_863bc15e-e7bf-41c1-bdb3-03882d8a2e2c_Name">
    <vt:lpwstr>863bc15e-e7bf-41c1-bdb3-03882d8a2e2c</vt:lpwstr>
  </property>
  <property fmtid="{D5CDD505-2E9C-101B-9397-08002B2CF9AE}" pid="6" name="MSIP_Label_863bc15e-e7bf-41c1-bdb3-03882d8a2e2c_SiteId">
    <vt:lpwstr>6e06e42d-6925-47c6-b9e7-9581c7ca302a</vt:lpwstr>
  </property>
  <property fmtid="{D5CDD505-2E9C-101B-9397-08002B2CF9AE}" pid="7" name="MSIP_Label_863bc15e-e7bf-41c1-bdb3-03882d8a2e2c_ActionId">
    <vt:lpwstr>1943b6bc-2e07-4432-ad3e-b472dd14b770</vt:lpwstr>
  </property>
  <property fmtid="{D5CDD505-2E9C-101B-9397-08002B2CF9AE}" pid="8" name="MSIP_Label_863bc15e-e7bf-41c1-bdb3-03882d8a2e2c_ContentBits">
    <vt:lpwstr>1</vt:lpwstr>
  </property>
  <property fmtid="{D5CDD505-2E9C-101B-9397-08002B2CF9AE}" pid="9" name="ClassificationContentMarkingHeaderLocations">
    <vt:lpwstr>AZ_Global_2022:5\Divider + end charts:5\Content charts white:6\Content charts blue:3\1_Divider + end charts:5\1_Content charts white:6\1_Content charts blue:3\Office Theme:8</vt:lpwstr>
  </property>
  <property fmtid="{D5CDD505-2E9C-101B-9397-08002B2CF9AE}" pid="10" name="ClassificationContentMarkingHeaderText">
    <vt:lpwstr>Internal</vt:lpwstr>
  </property>
  <property fmtid="{D5CDD505-2E9C-101B-9397-08002B2CF9AE}" pid="11" name="_AdHocReviewCycleID">
    <vt:i4>2090891720</vt:i4>
  </property>
  <property fmtid="{D5CDD505-2E9C-101B-9397-08002B2CF9AE}" pid="12" name="_NewReviewCycle">
    <vt:lpwstr/>
  </property>
  <property fmtid="{D5CDD505-2E9C-101B-9397-08002B2CF9AE}" pid="13" name="_EmailSubject">
    <vt:lpwstr/>
  </property>
  <property fmtid="{D5CDD505-2E9C-101B-9397-08002B2CF9AE}" pid="14" name="_AuthorEmail">
    <vt:lpwstr>adrian.fernandez@allianzdirect.es</vt:lpwstr>
  </property>
  <property fmtid="{D5CDD505-2E9C-101B-9397-08002B2CF9AE}" pid="15" name="_AuthorEmailDisplayName">
    <vt:lpwstr>Fernandez Diaz, Adrian (Allianz Direct)</vt:lpwstr>
  </property>
</Properties>
</file>